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9" r:id="rId2"/>
  </p:sldMasterIdLst>
  <p:notesMasterIdLst>
    <p:notesMasterId r:id="rId61"/>
  </p:notesMasterIdLst>
  <p:sldIdLst>
    <p:sldId id="256" r:id="rId3"/>
    <p:sldId id="381" r:id="rId4"/>
    <p:sldId id="257" r:id="rId5"/>
    <p:sldId id="258" r:id="rId6"/>
    <p:sldId id="259" r:id="rId7"/>
    <p:sldId id="260" r:id="rId8"/>
    <p:sldId id="261" r:id="rId9"/>
    <p:sldId id="262" r:id="rId10"/>
    <p:sldId id="263" r:id="rId11"/>
    <p:sldId id="264" r:id="rId12"/>
    <p:sldId id="382" r:id="rId13"/>
    <p:sldId id="374" r:id="rId14"/>
    <p:sldId id="265" r:id="rId15"/>
    <p:sldId id="376" r:id="rId16"/>
    <p:sldId id="367" r:id="rId17"/>
    <p:sldId id="266" r:id="rId18"/>
    <p:sldId id="375" r:id="rId19"/>
    <p:sldId id="270" r:id="rId20"/>
    <p:sldId id="271" r:id="rId21"/>
    <p:sldId id="272" r:id="rId22"/>
    <p:sldId id="366" r:id="rId23"/>
    <p:sldId id="370" r:id="rId24"/>
    <p:sldId id="371" r:id="rId25"/>
    <p:sldId id="372" r:id="rId26"/>
    <p:sldId id="373" r:id="rId27"/>
    <p:sldId id="273" r:id="rId28"/>
    <p:sldId id="378" r:id="rId29"/>
    <p:sldId id="377" r:id="rId30"/>
    <p:sldId id="369" r:id="rId31"/>
    <p:sldId id="380"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8" r:id="rId45"/>
    <p:sldId id="289" r:id="rId46"/>
    <p:sldId id="330" r:id="rId47"/>
    <p:sldId id="331" r:id="rId48"/>
    <p:sldId id="332" r:id="rId49"/>
    <p:sldId id="338" r:id="rId50"/>
    <p:sldId id="339" r:id="rId51"/>
    <p:sldId id="340" r:id="rId52"/>
    <p:sldId id="344" r:id="rId53"/>
    <p:sldId id="355" r:id="rId54"/>
    <p:sldId id="356" r:id="rId55"/>
    <p:sldId id="358" r:id="rId56"/>
    <p:sldId id="359" r:id="rId57"/>
    <p:sldId id="360" r:id="rId58"/>
    <p:sldId id="361" r:id="rId59"/>
    <p:sldId id="363" r:id="rId60"/>
  </p:sldIdLst>
  <p:sldSz cx="9144000" cy="6858000" type="screen4x3"/>
  <p:notesSz cx="7315200" cy="9601200"/>
  <p:embeddedFontLst>
    <p:embeddedFont>
      <p:font typeface="Arial Black" panose="020B0A04020102020204" pitchFamily="34" charset="0"/>
      <p:bold r:id="rId62"/>
    </p:embeddedFont>
    <p:embeddedFont>
      <p:font typeface="Anton" panose="020B0604020202020204" charset="0"/>
      <p:regular r:id="rId63"/>
    </p:embeddedFont>
    <p:embeddedFont>
      <p:font typeface="Lustria" panose="020B0604020202020204" charset="0"/>
      <p:regular r:id="rId64"/>
    </p:embeddedFont>
    <p:embeddedFont>
      <p:font typeface="Libre Baskerville" panose="020B0604020202020204" charset="0"/>
      <p:bold r:id="rId65"/>
    </p:embeddedFont>
    <p:embeddedFont>
      <p:font typeface="MS PGothic" panose="020B0600070205080204" pitchFamily="34" charset="-128"/>
      <p:regular r:id="rId66"/>
    </p:embeddedFont>
    <p:embeddedFont>
      <p:font typeface="Batang" panose="02030600000101010101" pitchFamily="18" charset="-127"/>
      <p:regular r:id="rId67"/>
    </p:embeddedFont>
    <p:embeddedFont>
      <p:font typeface="Calibri" panose="020F0502020204030204" pitchFamily="34"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546" y="-96"/>
      </p:cViewPr>
      <p:guideLst>
        <p:guide orient="horz" pos="2160"/>
        <p:guide pos="2880"/>
      </p:guideLst>
    </p:cSldViewPr>
  </p:slideViewPr>
  <p:notesTextViewPr>
    <p:cViewPr>
      <p:scale>
        <a:sx n="1" d="1"/>
        <a:sy n="1" d="1"/>
      </p:scale>
      <p:origin x="0" y="0"/>
    </p:cViewPr>
  </p:notesTextViewPr>
  <p:sorterViewPr>
    <p:cViewPr>
      <p:scale>
        <a:sx n="100" d="100"/>
        <a:sy n="100" d="100"/>
      </p:scale>
      <p:origin x="0" y="-2194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2.fntdata"/><Relationship Id="rId68"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5.fntdata"/><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4.fntdata"/><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169920" cy="48005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3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4143587" y="0"/>
            <a:ext cx="3169920" cy="480059"/>
          </a:xfrm>
          <a:prstGeom prst="rect">
            <a:avLst/>
          </a:prstGeom>
          <a:noFill/>
          <a:ln>
            <a:noFill/>
          </a:ln>
        </p:spPr>
        <p:txBody>
          <a:bodyPr lIns="91425" tIns="91425" rIns="91425" bIns="91425" anchor="t" anchorCtr="0"/>
          <a:lstStyle>
            <a:lvl1pPr marL="0" marR="0" lvl="0" indent="0" algn="r" rtl="0">
              <a:spcBef>
                <a:spcPts val="0"/>
              </a:spcBef>
              <a:spcAft>
                <a:spcPts val="0"/>
              </a:spcAft>
              <a:buNone/>
              <a:defRPr sz="13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258887" y="720725"/>
            <a:ext cx="4797425" cy="35988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31520" y="4560569"/>
            <a:ext cx="5852159" cy="4320539"/>
          </a:xfrm>
          <a:prstGeom prst="rect">
            <a:avLst/>
          </a:prstGeom>
          <a:noFill/>
          <a:ln>
            <a:noFill/>
          </a:ln>
        </p:spPr>
        <p:txBody>
          <a:bodyPr lIns="91425" tIns="91425" rIns="91425" bIns="91425" anchor="t" anchorCtr="0"/>
          <a:lstStyle>
            <a:lvl1pPr marL="0" marR="0" lvl="0" indent="0" algn="l" rtl="0">
              <a:spcBef>
                <a:spcPts val="36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360"/>
              </a:spcBef>
              <a:spcAft>
                <a:spcPts val="0"/>
              </a:spcAft>
              <a:buNone/>
              <a:defRPr sz="1200" b="0"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buNone/>
              <a:defRPr sz="1200" b="0" i="0" u="none" strike="noStrike" cap="none">
                <a:solidFill>
                  <a:schemeClr val="dk1"/>
                </a:solidFill>
                <a:latin typeface="Calibri"/>
                <a:ea typeface="Calibri"/>
                <a:cs typeface="Calibri"/>
                <a:sym typeface="Calibri"/>
              </a:defRPr>
            </a:lvl3pPr>
            <a:lvl4pPr marL="1371600" marR="0" lvl="3" indent="0" algn="l" rtl="0">
              <a:spcBef>
                <a:spcPts val="360"/>
              </a:spcBef>
              <a:spcAft>
                <a:spcPts val="0"/>
              </a:spcAft>
              <a:buNone/>
              <a:defRPr sz="1200" b="0" i="0" u="none" strike="noStrike" cap="none">
                <a:solidFill>
                  <a:schemeClr val="dk1"/>
                </a:solidFill>
                <a:latin typeface="Calibri"/>
                <a:ea typeface="Calibri"/>
                <a:cs typeface="Calibri"/>
                <a:sym typeface="Calibri"/>
              </a:defRPr>
            </a:lvl4pPr>
            <a:lvl5pPr marL="1828800" marR="0" lvl="4" indent="0" algn="l" rtl="0">
              <a:spcBef>
                <a:spcPts val="360"/>
              </a:spcBef>
              <a:spcAft>
                <a:spcPts val="0"/>
              </a:spcAft>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9119474"/>
            <a:ext cx="3169920" cy="48005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3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a:solidFill>
                  <a:schemeClr val="dk1"/>
                </a:solidFill>
                <a:latin typeface="Calibri"/>
                <a:ea typeface="Calibri"/>
                <a:cs typeface="Calibri"/>
                <a:sym typeface="Calibri"/>
              </a:rPr>
              <a:t>‹N°›</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5071192"/>
      </p:ext>
    </p:extLst>
  </p:cSld>
  <p:clrMap bg1="lt1" tx1="dk1" bg2="dk2" tx2="lt2" accent1="accent1" accent2="accent2" accent3="accent3" accent4="accent4" accent5="accent5" accent6="accent6" hlink="hlink" folHlink="folHlink"/>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192" name="Shape 192"/>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9906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6" name="Shape 326"/>
          <p:cNvSpPr txBox="1">
            <a:spLocks noGrp="1"/>
          </p:cNvSpPr>
          <p:nvPr>
            <p:ph type="body" idx="1"/>
          </p:nvPr>
        </p:nvSpPr>
        <p:spPr>
          <a:xfrm>
            <a:off x="731520" y="4560569"/>
            <a:ext cx="5852159" cy="4320539"/>
          </a:xfrm>
          <a:prstGeom prst="rect">
            <a:avLst/>
          </a:prstGeom>
          <a:noFill/>
          <a:ln>
            <a:noFill/>
          </a:ln>
        </p:spPr>
        <p:txBody>
          <a:bodyPr lIns="99025" tIns="49500" rIns="99025" bIns="495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327" name="Shape 327"/>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Calibri"/>
                <a:ea typeface="Calibri"/>
                <a:cs typeface="Calibri"/>
                <a:sym typeface="Calibri"/>
              </a:rPr>
              <a:t>13</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4901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350" name="Shape 350"/>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4042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383" name="Shape 383"/>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4107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Shape 390"/>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391" name="Shape 391"/>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5461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399" name="Shape 399"/>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8857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358" name="Shape 358"/>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8265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407" name="Shape 407"/>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5165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Calibri"/>
                <a:ea typeface="Calibri"/>
                <a:cs typeface="Calibri"/>
                <a:sym typeface="Calibri"/>
              </a:rPr>
              <a:t>31</a:t>
            </a:fld>
            <a:endParaRPr lang="en-US" sz="1300">
              <a:solidFill>
                <a:schemeClr val="dk1"/>
              </a:solidFill>
              <a:latin typeface="Calibri"/>
              <a:ea typeface="Calibri"/>
              <a:cs typeface="Calibri"/>
              <a:sym typeface="Calibri"/>
            </a:endParaRPr>
          </a:p>
        </p:txBody>
      </p:sp>
      <p:sp>
        <p:nvSpPr>
          <p:cNvPr id="424" name="Shape 424"/>
          <p:cNvSpPr txBox="1"/>
          <p:nvPr/>
        </p:nvSpPr>
        <p:spPr>
          <a:xfrm>
            <a:off x="4143587" y="9119472"/>
            <a:ext cx="3134359" cy="445055"/>
          </a:xfrm>
          <a:prstGeom prst="rect">
            <a:avLst/>
          </a:prstGeom>
          <a:noFill/>
          <a:ln>
            <a:noFill/>
          </a:ln>
        </p:spPr>
        <p:txBody>
          <a:bodyPr lIns="97475" tIns="50675" rIns="97475" bIns="50675" anchor="b" anchorCtr="0">
            <a:noAutofit/>
          </a:bodyPr>
          <a:lstStyle/>
          <a:p>
            <a:pPr marL="0" marR="0" lvl="0" indent="0" algn="r" rtl="0">
              <a:spcBef>
                <a:spcPts val="0"/>
              </a:spcBef>
              <a:spcAft>
                <a:spcPts val="0"/>
              </a:spcAft>
              <a:buSzPct val="25000"/>
              <a:buNone/>
            </a:pPr>
            <a:fld id="{00000000-1234-1234-1234-123412341234}" type="slidenum">
              <a:rPr lang="en-US" sz="1300">
                <a:solidFill>
                  <a:srgbClr val="000000"/>
                </a:solidFill>
                <a:latin typeface="Calibri"/>
                <a:ea typeface="Calibri"/>
                <a:cs typeface="Calibri"/>
                <a:sym typeface="Calibri"/>
              </a:rPr>
              <a:t>31</a:t>
            </a:fld>
            <a:endParaRPr lang="en-US" sz="1300">
              <a:solidFill>
                <a:srgbClr val="000000"/>
              </a:solidFill>
              <a:latin typeface="Calibri"/>
              <a:ea typeface="Calibri"/>
              <a:cs typeface="Calibri"/>
              <a:sym typeface="Calibri"/>
            </a:endParaRPr>
          </a:p>
        </p:txBody>
      </p:sp>
      <p:sp>
        <p:nvSpPr>
          <p:cNvPr id="425" name="Shape 425"/>
          <p:cNvSpPr txBox="1"/>
          <p:nvPr/>
        </p:nvSpPr>
        <p:spPr>
          <a:xfrm>
            <a:off x="1070187" y="730091"/>
            <a:ext cx="5169746" cy="3598783"/>
          </a:xfrm>
          <a:prstGeom prst="rect">
            <a:avLst/>
          </a:prstGeom>
          <a:solidFill>
            <a:srgbClr val="FFFFFF"/>
          </a:solidFill>
          <a:ln w="9525" cap="flat" cmpd="sng">
            <a:solidFill>
              <a:srgbClr val="000000"/>
            </a:solidFill>
            <a:prstDash val="solid"/>
            <a:miter/>
            <a:headEnd type="none" w="med" len="med"/>
            <a:tailEnd type="none" w="med" len="med"/>
          </a:ln>
        </p:spPr>
        <p:txBody>
          <a:bodyPr lIns="99025" tIns="49500" rIns="99025" bIns="495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Calibri"/>
              <a:ea typeface="Calibri"/>
              <a:cs typeface="Calibri"/>
              <a:sym typeface="Calibri"/>
            </a:endParaRPr>
          </a:p>
        </p:txBody>
      </p:sp>
      <p:sp>
        <p:nvSpPr>
          <p:cNvPr id="426" name="Shape 426"/>
          <p:cNvSpPr txBox="1">
            <a:spLocks noGrp="1"/>
          </p:cNvSpPr>
          <p:nvPr>
            <p:ph type="body" idx="1"/>
          </p:nvPr>
        </p:nvSpPr>
        <p:spPr>
          <a:xfrm>
            <a:off x="731520" y="4560571"/>
            <a:ext cx="5818292" cy="4385547"/>
          </a:xfrm>
          <a:prstGeom prst="rect">
            <a:avLst/>
          </a:prstGeom>
          <a:noFill/>
          <a:ln>
            <a:noFill/>
          </a:ln>
        </p:spPr>
        <p:txBody>
          <a:bodyPr lIns="99025" tIns="49500" rIns="99025" bIns="49500" anchor="ctr"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427" name="Shape 427"/>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9432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Shape 456"/>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457" name="Shape 457"/>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3611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466" name="Shape 466"/>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5120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Calibri"/>
                <a:ea typeface="Calibri"/>
                <a:cs typeface="Calibri"/>
                <a:sym typeface="Calibri"/>
              </a:rPr>
              <a:t>3</a:t>
            </a:fld>
            <a:endParaRPr lang="en-US" sz="1300">
              <a:solidFill>
                <a:schemeClr val="dk1"/>
              </a:solidFill>
              <a:latin typeface="Calibri"/>
              <a:ea typeface="Calibri"/>
              <a:cs typeface="Calibri"/>
              <a:sym typeface="Calibri"/>
            </a:endParaRPr>
          </a:p>
        </p:txBody>
      </p:sp>
      <p:sp>
        <p:nvSpPr>
          <p:cNvPr id="202" name="Shape 202"/>
          <p:cNvSpPr>
            <a:spLocks noGrp="1" noRot="1" noChangeAspect="1"/>
          </p:cNvSpPr>
          <p:nvPr>
            <p:ph type="sldImg" idx="2"/>
          </p:nvPr>
        </p:nvSpPr>
        <p:spPr>
          <a:xfrm>
            <a:off x="1262063" y="720725"/>
            <a:ext cx="4752975" cy="3563938"/>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203" name="Shape 203"/>
          <p:cNvSpPr txBox="1">
            <a:spLocks noGrp="1"/>
          </p:cNvSpPr>
          <p:nvPr>
            <p:ph type="body" idx="1"/>
          </p:nvPr>
        </p:nvSpPr>
        <p:spPr>
          <a:xfrm>
            <a:off x="731520" y="4560569"/>
            <a:ext cx="5814906" cy="4287202"/>
          </a:xfrm>
          <a:prstGeom prst="rect">
            <a:avLst/>
          </a:prstGeom>
          <a:noFill/>
          <a:ln>
            <a:noFill/>
          </a:ln>
        </p:spPr>
        <p:txBody>
          <a:bodyPr lIns="99025" tIns="49500" rIns="99025" bIns="49500" anchor="ctr"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6064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a:spLocks noGrp="1" noRot="1" noChangeAspect="1"/>
          </p:cNvSpPr>
          <p:nvPr>
            <p:ph type="sldImg" idx="2"/>
          </p:nvPr>
        </p:nvSpPr>
        <p:spPr>
          <a:xfrm>
            <a:off x="1262063" y="720725"/>
            <a:ext cx="4754562" cy="35655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2" name="Shape 482"/>
          <p:cNvSpPr txBox="1">
            <a:spLocks noGrp="1"/>
          </p:cNvSpPr>
          <p:nvPr>
            <p:ph type="body" idx="1"/>
          </p:nvPr>
        </p:nvSpPr>
        <p:spPr>
          <a:xfrm>
            <a:off x="731520" y="4560569"/>
            <a:ext cx="5852159" cy="4320539"/>
          </a:xfrm>
          <a:prstGeom prst="rect">
            <a:avLst/>
          </a:prstGeom>
          <a:noFill/>
          <a:ln>
            <a:noFill/>
          </a:ln>
        </p:spPr>
        <p:txBody>
          <a:bodyPr lIns="99025" tIns="49500" rIns="99025" bIns="495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483" name="Shape 483"/>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Calibri"/>
                <a:ea typeface="Calibri"/>
                <a:cs typeface="Calibri"/>
                <a:sym typeface="Calibri"/>
              </a:rPr>
              <a:t>34</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1796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Calibri"/>
                <a:ea typeface="Calibri"/>
                <a:cs typeface="Calibri"/>
                <a:sym typeface="Calibri"/>
              </a:rPr>
              <a:t>35</a:t>
            </a:fld>
            <a:endParaRPr lang="en-US" sz="1300">
              <a:solidFill>
                <a:schemeClr val="dk1"/>
              </a:solidFill>
              <a:latin typeface="Calibri"/>
              <a:ea typeface="Calibri"/>
              <a:cs typeface="Calibri"/>
              <a:sym typeface="Calibri"/>
            </a:endParaRPr>
          </a:p>
        </p:txBody>
      </p:sp>
      <p:sp>
        <p:nvSpPr>
          <p:cNvPr id="495" name="Shape 495"/>
          <p:cNvSpPr txBox="1"/>
          <p:nvPr/>
        </p:nvSpPr>
        <p:spPr>
          <a:xfrm>
            <a:off x="4143589" y="9119474"/>
            <a:ext cx="3132665" cy="443388"/>
          </a:xfrm>
          <a:prstGeom prst="rect">
            <a:avLst/>
          </a:prstGeom>
          <a:noFill/>
          <a:ln>
            <a:noFill/>
          </a:ln>
        </p:spPr>
        <p:txBody>
          <a:bodyPr lIns="97475" tIns="50675" rIns="97475" bIns="50675" anchor="b" anchorCtr="0">
            <a:noAutofit/>
          </a:bodyPr>
          <a:lstStyle/>
          <a:p>
            <a:pPr marL="0" marR="0" lvl="0" indent="0" algn="r" rtl="0">
              <a:spcBef>
                <a:spcPts val="0"/>
              </a:spcBef>
              <a:spcAft>
                <a:spcPts val="0"/>
              </a:spcAft>
              <a:buSzPct val="25000"/>
              <a:buNone/>
            </a:pPr>
            <a:fld id="{00000000-1234-1234-1234-123412341234}" type="slidenum">
              <a:rPr lang="en-US" sz="1300">
                <a:solidFill>
                  <a:srgbClr val="000000"/>
                </a:solidFill>
                <a:latin typeface="Arial"/>
                <a:ea typeface="Arial"/>
                <a:cs typeface="Arial"/>
                <a:sym typeface="Arial"/>
              </a:rPr>
              <a:t>35</a:t>
            </a:fld>
            <a:endParaRPr lang="en-US" sz="1300">
              <a:solidFill>
                <a:srgbClr val="000000"/>
              </a:solidFill>
              <a:latin typeface="Arial"/>
              <a:ea typeface="Arial"/>
              <a:cs typeface="Arial"/>
              <a:sym typeface="Arial"/>
            </a:endParaRPr>
          </a:p>
        </p:txBody>
      </p:sp>
      <p:sp>
        <p:nvSpPr>
          <p:cNvPr id="496" name="Shape 496"/>
          <p:cNvSpPr txBox="1"/>
          <p:nvPr/>
        </p:nvSpPr>
        <p:spPr>
          <a:xfrm>
            <a:off x="1219200" y="720089"/>
            <a:ext cx="4876799" cy="3600450"/>
          </a:xfrm>
          <a:prstGeom prst="rect">
            <a:avLst/>
          </a:prstGeom>
          <a:solidFill>
            <a:srgbClr val="FFFFFF"/>
          </a:solidFill>
          <a:ln w="9525" cap="flat" cmpd="sng">
            <a:solidFill>
              <a:srgbClr val="000000"/>
            </a:solidFill>
            <a:prstDash val="solid"/>
            <a:miter/>
            <a:headEnd type="none" w="med" len="med"/>
            <a:tailEnd type="none" w="med" len="med"/>
          </a:ln>
        </p:spPr>
        <p:txBody>
          <a:bodyPr lIns="99025" tIns="49500" rIns="99025" bIns="495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sp>
        <p:nvSpPr>
          <p:cNvPr id="497" name="Shape 497"/>
          <p:cNvSpPr txBox="1">
            <a:spLocks noGrp="1"/>
          </p:cNvSpPr>
          <p:nvPr>
            <p:ph type="body" idx="1"/>
          </p:nvPr>
        </p:nvSpPr>
        <p:spPr>
          <a:xfrm>
            <a:off x="731520" y="4560571"/>
            <a:ext cx="5814906" cy="4283867"/>
          </a:xfrm>
          <a:prstGeom prst="rect">
            <a:avLst/>
          </a:prstGeom>
          <a:noFill/>
          <a:ln>
            <a:noFill/>
          </a:ln>
        </p:spPr>
        <p:txBody>
          <a:bodyPr lIns="99025" tIns="49500" rIns="99025" bIns="49500" anchor="ctr"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498" name="Shape 498"/>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2898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Calibri"/>
                <a:ea typeface="Calibri"/>
                <a:cs typeface="Calibri"/>
                <a:sym typeface="Calibri"/>
              </a:rPr>
              <a:t>36</a:t>
            </a:fld>
            <a:endParaRPr lang="en-US" sz="1300">
              <a:solidFill>
                <a:schemeClr val="dk1"/>
              </a:solidFill>
              <a:latin typeface="Calibri"/>
              <a:ea typeface="Calibri"/>
              <a:cs typeface="Calibri"/>
              <a:sym typeface="Calibri"/>
            </a:endParaRPr>
          </a:p>
        </p:txBody>
      </p:sp>
      <p:sp>
        <p:nvSpPr>
          <p:cNvPr id="508" name="Shape 508"/>
          <p:cNvSpPr txBox="1"/>
          <p:nvPr/>
        </p:nvSpPr>
        <p:spPr>
          <a:xfrm>
            <a:off x="4143589" y="9119474"/>
            <a:ext cx="3132665" cy="443388"/>
          </a:xfrm>
          <a:prstGeom prst="rect">
            <a:avLst/>
          </a:prstGeom>
          <a:noFill/>
          <a:ln>
            <a:noFill/>
          </a:ln>
        </p:spPr>
        <p:txBody>
          <a:bodyPr lIns="97475" tIns="50675" rIns="97475" bIns="50675" anchor="b" anchorCtr="0">
            <a:noAutofit/>
          </a:bodyPr>
          <a:lstStyle/>
          <a:p>
            <a:pPr marL="0" marR="0" lvl="0" indent="0" algn="r" rtl="0">
              <a:spcBef>
                <a:spcPts val="0"/>
              </a:spcBef>
              <a:spcAft>
                <a:spcPts val="0"/>
              </a:spcAft>
              <a:buSzPct val="25000"/>
              <a:buNone/>
            </a:pPr>
            <a:fld id="{00000000-1234-1234-1234-123412341234}" type="slidenum">
              <a:rPr lang="en-US" sz="1300">
                <a:solidFill>
                  <a:srgbClr val="000000"/>
                </a:solidFill>
                <a:latin typeface="Arial"/>
                <a:ea typeface="Arial"/>
                <a:cs typeface="Arial"/>
                <a:sym typeface="Arial"/>
              </a:rPr>
              <a:t>36</a:t>
            </a:fld>
            <a:endParaRPr lang="en-US" sz="1300">
              <a:solidFill>
                <a:srgbClr val="000000"/>
              </a:solidFill>
              <a:latin typeface="Arial"/>
              <a:ea typeface="Arial"/>
              <a:cs typeface="Arial"/>
              <a:sym typeface="Arial"/>
            </a:endParaRPr>
          </a:p>
        </p:txBody>
      </p:sp>
      <p:sp>
        <p:nvSpPr>
          <p:cNvPr id="509" name="Shape 509"/>
          <p:cNvSpPr txBox="1"/>
          <p:nvPr/>
        </p:nvSpPr>
        <p:spPr>
          <a:xfrm>
            <a:off x="1219200" y="720089"/>
            <a:ext cx="4876799" cy="3600450"/>
          </a:xfrm>
          <a:prstGeom prst="rect">
            <a:avLst/>
          </a:prstGeom>
          <a:solidFill>
            <a:srgbClr val="FFFFFF"/>
          </a:solidFill>
          <a:ln w="9525" cap="flat" cmpd="sng">
            <a:solidFill>
              <a:srgbClr val="000000"/>
            </a:solidFill>
            <a:prstDash val="solid"/>
            <a:miter/>
            <a:headEnd type="none" w="med" len="med"/>
            <a:tailEnd type="none" w="med" len="med"/>
          </a:ln>
        </p:spPr>
        <p:txBody>
          <a:bodyPr lIns="99025" tIns="49500" rIns="99025" bIns="495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sp>
        <p:nvSpPr>
          <p:cNvPr id="510" name="Shape 510"/>
          <p:cNvSpPr txBox="1">
            <a:spLocks noGrp="1"/>
          </p:cNvSpPr>
          <p:nvPr>
            <p:ph type="body" idx="1"/>
          </p:nvPr>
        </p:nvSpPr>
        <p:spPr>
          <a:xfrm>
            <a:off x="731520" y="4560571"/>
            <a:ext cx="5814906" cy="4283867"/>
          </a:xfrm>
          <a:prstGeom prst="rect">
            <a:avLst/>
          </a:prstGeom>
          <a:noFill/>
          <a:ln>
            <a:noFill/>
          </a:ln>
        </p:spPr>
        <p:txBody>
          <a:bodyPr lIns="99025" tIns="49500" rIns="99025" bIns="49500" anchor="ctr"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511" name="Shape 511"/>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8107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Shape 520"/>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Calibri"/>
                <a:ea typeface="Calibri"/>
                <a:cs typeface="Calibri"/>
                <a:sym typeface="Calibri"/>
              </a:rPr>
              <a:t>37</a:t>
            </a:fld>
            <a:endParaRPr lang="en-US" sz="1300">
              <a:solidFill>
                <a:schemeClr val="dk1"/>
              </a:solidFill>
              <a:latin typeface="Calibri"/>
              <a:ea typeface="Calibri"/>
              <a:cs typeface="Calibri"/>
              <a:sym typeface="Calibri"/>
            </a:endParaRPr>
          </a:p>
        </p:txBody>
      </p:sp>
      <p:sp>
        <p:nvSpPr>
          <p:cNvPr id="521" name="Shape 521"/>
          <p:cNvSpPr txBox="1"/>
          <p:nvPr/>
        </p:nvSpPr>
        <p:spPr>
          <a:xfrm>
            <a:off x="4143589" y="9119474"/>
            <a:ext cx="3132665" cy="443388"/>
          </a:xfrm>
          <a:prstGeom prst="rect">
            <a:avLst/>
          </a:prstGeom>
          <a:noFill/>
          <a:ln>
            <a:noFill/>
          </a:ln>
        </p:spPr>
        <p:txBody>
          <a:bodyPr lIns="97475" tIns="50675" rIns="97475" bIns="50675" anchor="b" anchorCtr="0">
            <a:noAutofit/>
          </a:bodyPr>
          <a:lstStyle/>
          <a:p>
            <a:pPr marL="0" marR="0" lvl="0" indent="0" algn="r" rtl="0">
              <a:spcBef>
                <a:spcPts val="0"/>
              </a:spcBef>
              <a:spcAft>
                <a:spcPts val="0"/>
              </a:spcAft>
              <a:buSzPct val="25000"/>
              <a:buNone/>
            </a:pPr>
            <a:fld id="{00000000-1234-1234-1234-123412341234}" type="slidenum">
              <a:rPr lang="en-US" sz="1300">
                <a:solidFill>
                  <a:srgbClr val="000000"/>
                </a:solidFill>
                <a:latin typeface="Arial"/>
                <a:ea typeface="Arial"/>
                <a:cs typeface="Arial"/>
                <a:sym typeface="Arial"/>
              </a:rPr>
              <a:t>37</a:t>
            </a:fld>
            <a:endParaRPr lang="en-US" sz="1300">
              <a:solidFill>
                <a:srgbClr val="000000"/>
              </a:solidFill>
              <a:latin typeface="Arial"/>
              <a:ea typeface="Arial"/>
              <a:cs typeface="Arial"/>
              <a:sym typeface="Arial"/>
            </a:endParaRPr>
          </a:p>
        </p:txBody>
      </p:sp>
      <p:sp>
        <p:nvSpPr>
          <p:cNvPr id="522" name="Shape 522"/>
          <p:cNvSpPr txBox="1"/>
          <p:nvPr/>
        </p:nvSpPr>
        <p:spPr>
          <a:xfrm>
            <a:off x="1219200" y="720089"/>
            <a:ext cx="4876799" cy="3600450"/>
          </a:xfrm>
          <a:prstGeom prst="rect">
            <a:avLst/>
          </a:prstGeom>
          <a:solidFill>
            <a:srgbClr val="FFFFFF"/>
          </a:solidFill>
          <a:ln w="9525" cap="flat" cmpd="sng">
            <a:solidFill>
              <a:srgbClr val="000000"/>
            </a:solidFill>
            <a:prstDash val="solid"/>
            <a:miter/>
            <a:headEnd type="none" w="med" len="med"/>
            <a:tailEnd type="none" w="med" len="med"/>
          </a:ln>
        </p:spPr>
        <p:txBody>
          <a:bodyPr lIns="99025" tIns="49500" rIns="99025" bIns="495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sp>
        <p:nvSpPr>
          <p:cNvPr id="523" name="Shape 523"/>
          <p:cNvSpPr txBox="1">
            <a:spLocks noGrp="1"/>
          </p:cNvSpPr>
          <p:nvPr>
            <p:ph type="body" idx="1"/>
          </p:nvPr>
        </p:nvSpPr>
        <p:spPr>
          <a:xfrm>
            <a:off x="731520" y="4560571"/>
            <a:ext cx="5814906" cy="4283867"/>
          </a:xfrm>
          <a:prstGeom prst="rect">
            <a:avLst/>
          </a:prstGeom>
          <a:noFill/>
          <a:ln>
            <a:noFill/>
          </a:ln>
        </p:spPr>
        <p:txBody>
          <a:bodyPr lIns="99025" tIns="49500" rIns="99025" bIns="49500" anchor="ctr"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524" name="Shape 524"/>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1239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Shape 533"/>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Calibri"/>
                <a:ea typeface="Calibri"/>
                <a:cs typeface="Calibri"/>
                <a:sym typeface="Calibri"/>
              </a:rPr>
              <a:t>38</a:t>
            </a:fld>
            <a:endParaRPr lang="en-US" sz="1300">
              <a:solidFill>
                <a:schemeClr val="dk1"/>
              </a:solidFill>
              <a:latin typeface="Calibri"/>
              <a:ea typeface="Calibri"/>
              <a:cs typeface="Calibri"/>
              <a:sym typeface="Calibri"/>
            </a:endParaRPr>
          </a:p>
        </p:txBody>
      </p:sp>
      <p:sp>
        <p:nvSpPr>
          <p:cNvPr id="534" name="Shape 534"/>
          <p:cNvSpPr txBox="1"/>
          <p:nvPr/>
        </p:nvSpPr>
        <p:spPr>
          <a:xfrm>
            <a:off x="4143589" y="9119474"/>
            <a:ext cx="3132665" cy="443388"/>
          </a:xfrm>
          <a:prstGeom prst="rect">
            <a:avLst/>
          </a:prstGeom>
          <a:noFill/>
          <a:ln>
            <a:noFill/>
          </a:ln>
        </p:spPr>
        <p:txBody>
          <a:bodyPr lIns="97475" tIns="50675" rIns="97475" bIns="50675" anchor="b" anchorCtr="0">
            <a:noAutofit/>
          </a:bodyPr>
          <a:lstStyle/>
          <a:p>
            <a:pPr marL="0" marR="0" lvl="0" indent="0" algn="r" rtl="0">
              <a:spcBef>
                <a:spcPts val="0"/>
              </a:spcBef>
              <a:spcAft>
                <a:spcPts val="0"/>
              </a:spcAft>
              <a:buSzPct val="25000"/>
              <a:buNone/>
            </a:pPr>
            <a:fld id="{00000000-1234-1234-1234-123412341234}" type="slidenum">
              <a:rPr lang="en-US" sz="1300">
                <a:solidFill>
                  <a:srgbClr val="000000"/>
                </a:solidFill>
                <a:latin typeface="Arial"/>
                <a:ea typeface="Arial"/>
                <a:cs typeface="Arial"/>
                <a:sym typeface="Arial"/>
              </a:rPr>
              <a:t>38</a:t>
            </a:fld>
            <a:endParaRPr lang="en-US" sz="1300">
              <a:solidFill>
                <a:srgbClr val="000000"/>
              </a:solidFill>
              <a:latin typeface="Arial"/>
              <a:ea typeface="Arial"/>
              <a:cs typeface="Arial"/>
              <a:sym typeface="Arial"/>
            </a:endParaRPr>
          </a:p>
        </p:txBody>
      </p:sp>
      <p:sp>
        <p:nvSpPr>
          <p:cNvPr id="535" name="Shape 535"/>
          <p:cNvSpPr txBox="1"/>
          <p:nvPr/>
        </p:nvSpPr>
        <p:spPr>
          <a:xfrm>
            <a:off x="1219200" y="720089"/>
            <a:ext cx="4876799" cy="3600450"/>
          </a:xfrm>
          <a:prstGeom prst="rect">
            <a:avLst/>
          </a:prstGeom>
          <a:solidFill>
            <a:srgbClr val="FFFFFF"/>
          </a:solidFill>
          <a:ln w="9525" cap="flat" cmpd="sng">
            <a:solidFill>
              <a:srgbClr val="000000"/>
            </a:solidFill>
            <a:prstDash val="solid"/>
            <a:miter/>
            <a:headEnd type="none" w="med" len="med"/>
            <a:tailEnd type="none" w="med" len="med"/>
          </a:ln>
        </p:spPr>
        <p:txBody>
          <a:bodyPr lIns="99025" tIns="49500" rIns="99025" bIns="495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sp>
        <p:nvSpPr>
          <p:cNvPr id="536" name="Shape 536"/>
          <p:cNvSpPr txBox="1">
            <a:spLocks noGrp="1"/>
          </p:cNvSpPr>
          <p:nvPr>
            <p:ph type="body" idx="1"/>
          </p:nvPr>
        </p:nvSpPr>
        <p:spPr>
          <a:xfrm>
            <a:off x="731520" y="4560571"/>
            <a:ext cx="5814906" cy="4283867"/>
          </a:xfrm>
          <a:prstGeom prst="rect">
            <a:avLst/>
          </a:prstGeom>
          <a:noFill/>
          <a:ln>
            <a:noFill/>
          </a:ln>
        </p:spPr>
        <p:txBody>
          <a:bodyPr lIns="99025" tIns="49500" rIns="99025" bIns="49500" anchor="ctr"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537" name="Shape 537"/>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2732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Calibri"/>
                <a:ea typeface="Calibri"/>
                <a:cs typeface="Calibri"/>
                <a:sym typeface="Calibri"/>
              </a:rPr>
              <a:t>39</a:t>
            </a:fld>
            <a:endParaRPr lang="en-US" sz="1300">
              <a:solidFill>
                <a:schemeClr val="dk1"/>
              </a:solidFill>
              <a:latin typeface="Calibri"/>
              <a:ea typeface="Calibri"/>
              <a:cs typeface="Calibri"/>
              <a:sym typeface="Calibri"/>
            </a:endParaRPr>
          </a:p>
        </p:txBody>
      </p:sp>
      <p:sp>
        <p:nvSpPr>
          <p:cNvPr id="547" name="Shape 547"/>
          <p:cNvSpPr txBox="1"/>
          <p:nvPr/>
        </p:nvSpPr>
        <p:spPr>
          <a:xfrm>
            <a:off x="4143589" y="9119474"/>
            <a:ext cx="3132665" cy="443388"/>
          </a:xfrm>
          <a:prstGeom prst="rect">
            <a:avLst/>
          </a:prstGeom>
          <a:noFill/>
          <a:ln>
            <a:noFill/>
          </a:ln>
        </p:spPr>
        <p:txBody>
          <a:bodyPr lIns="97475" tIns="50675" rIns="97475" bIns="50675" anchor="b" anchorCtr="0">
            <a:noAutofit/>
          </a:bodyPr>
          <a:lstStyle/>
          <a:p>
            <a:pPr marL="0" marR="0" lvl="0" indent="0" algn="r" rtl="0">
              <a:spcBef>
                <a:spcPts val="0"/>
              </a:spcBef>
              <a:spcAft>
                <a:spcPts val="0"/>
              </a:spcAft>
              <a:buSzPct val="25000"/>
              <a:buNone/>
            </a:pPr>
            <a:fld id="{00000000-1234-1234-1234-123412341234}" type="slidenum">
              <a:rPr lang="en-US" sz="1300">
                <a:solidFill>
                  <a:srgbClr val="000000"/>
                </a:solidFill>
                <a:latin typeface="Arial"/>
                <a:ea typeface="Arial"/>
                <a:cs typeface="Arial"/>
                <a:sym typeface="Arial"/>
              </a:rPr>
              <a:t>39</a:t>
            </a:fld>
            <a:endParaRPr lang="en-US" sz="1300">
              <a:solidFill>
                <a:srgbClr val="000000"/>
              </a:solidFill>
              <a:latin typeface="Arial"/>
              <a:ea typeface="Arial"/>
              <a:cs typeface="Arial"/>
              <a:sym typeface="Arial"/>
            </a:endParaRPr>
          </a:p>
        </p:txBody>
      </p:sp>
      <p:sp>
        <p:nvSpPr>
          <p:cNvPr id="548" name="Shape 548"/>
          <p:cNvSpPr txBox="1"/>
          <p:nvPr/>
        </p:nvSpPr>
        <p:spPr>
          <a:xfrm>
            <a:off x="1219200" y="720089"/>
            <a:ext cx="4876799" cy="3600450"/>
          </a:xfrm>
          <a:prstGeom prst="rect">
            <a:avLst/>
          </a:prstGeom>
          <a:solidFill>
            <a:srgbClr val="FFFFFF"/>
          </a:solidFill>
          <a:ln w="9525" cap="flat" cmpd="sng">
            <a:solidFill>
              <a:srgbClr val="000000"/>
            </a:solidFill>
            <a:prstDash val="solid"/>
            <a:miter/>
            <a:headEnd type="none" w="med" len="med"/>
            <a:tailEnd type="none" w="med" len="med"/>
          </a:ln>
        </p:spPr>
        <p:txBody>
          <a:bodyPr lIns="99025" tIns="49500" rIns="99025" bIns="495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sp>
        <p:nvSpPr>
          <p:cNvPr id="549" name="Shape 549"/>
          <p:cNvSpPr txBox="1">
            <a:spLocks noGrp="1"/>
          </p:cNvSpPr>
          <p:nvPr>
            <p:ph type="body" idx="1"/>
          </p:nvPr>
        </p:nvSpPr>
        <p:spPr>
          <a:xfrm>
            <a:off x="731520" y="4560571"/>
            <a:ext cx="5814906" cy="4283867"/>
          </a:xfrm>
          <a:prstGeom prst="rect">
            <a:avLst/>
          </a:prstGeom>
          <a:noFill/>
          <a:ln>
            <a:noFill/>
          </a:ln>
        </p:spPr>
        <p:txBody>
          <a:bodyPr lIns="99025" tIns="49500" rIns="99025" bIns="49500" anchor="ctr"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550" name="Shape 550"/>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0868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Calibri"/>
                <a:ea typeface="Calibri"/>
                <a:cs typeface="Calibri"/>
                <a:sym typeface="Calibri"/>
              </a:rPr>
              <a:t>40</a:t>
            </a:fld>
            <a:endParaRPr lang="en-US" sz="1300">
              <a:solidFill>
                <a:schemeClr val="dk1"/>
              </a:solidFill>
              <a:latin typeface="Calibri"/>
              <a:ea typeface="Calibri"/>
              <a:cs typeface="Calibri"/>
              <a:sym typeface="Calibri"/>
            </a:endParaRPr>
          </a:p>
        </p:txBody>
      </p:sp>
      <p:sp>
        <p:nvSpPr>
          <p:cNvPr id="560" name="Shape 560"/>
          <p:cNvSpPr txBox="1"/>
          <p:nvPr/>
        </p:nvSpPr>
        <p:spPr>
          <a:xfrm>
            <a:off x="4143589" y="9119474"/>
            <a:ext cx="3132665" cy="443388"/>
          </a:xfrm>
          <a:prstGeom prst="rect">
            <a:avLst/>
          </a:prstGeom>
          <a:noFill/>
          <a:ln>
            <a:noFill/>
          </a:ln>
        </p:spPr>
        <p:txBody>
          <a:bodyPr lIns="97475" tIns="50675" rIns="97475" bIns="50675" anchor="b" anchorCtr="0">
            <a:noAutofit/>
          </a:bodyPr>
          <a:lstStyle/>
          <a:p>
            <a:pPr marL="0" marR="0" lvl="0" indent="0" algn="r" rtl="0">
              <a:spcBef>
                <a:spcPts val="0"/>
              </a:spcBef>
              <a:spcAft>
                <a:spcPts val="0"/>
              </a:spcAft>
              <a:buSzPct val="25000"/>
              <a:buNone/>
            </a:pPr>
            <a:fld id="{00000000-1234-1234-1234-123412341234}" type="slidenum">
              <a:rPr lang="en-US" sz="1300">
                <a:solidFill>
                  <a:srgbClr val="000000"/>
                </a:solidFill>
                <a:latin typeface="Arial"/>
                <a:ea typeface="Arial"/>
                <a:cs typeface="Arial"/>
                <a:sym typeface="Arial"/>
              </a:rPr>
              <a:t>40</a:t>
            </a:fld>
            <a:endParaRPr lang="en-US" sz="1300">
              <a:solidFill>
                <a:srgbClr val="000000"/>
              </a:solidFill>
              <a:latin typeface="Arial"/>
              <a:ea typeface="Arial"/>
              <a:cs typeface="Arial"/>
              <a:sym typeface="Arial"/>
            </a:endParaRPr>
          </a:p>
        </p:txBody>
      </p:sp>
      <p:sp>
        <p:nvSpPr>
          <p:cNvPr id="561" name="Shape 561"/>
          <p:cNvSpPr txBox="1"/>
          <p:nvPr/>
        </p:nvSpPr>
        <p:spPr>
          <a:xfrm>
            <a:off x="1219200" y="720089"/>
            <a:ext cx="4876799" cy="3600450"/>
          </a:xfrm>
          <a:prstGeom prst="rect">
            <a:avLst/>
          </a:prstGeom>
          <a:solidFill>
            <a:srgbClr val="FFFFFF"/>
          </a:solidFill>
          <a:ln w="9525" cap="flat" cmpd="sng">
            <a:solidFill>
              <a:srgbClr val="000000"/>
            </a:solidFill>
            <a:prstDash val="solid"/>
            <a:miter/>
            <a:headEnd type="none" w="med" len="med"/>
            <a:tailEnd type="none" w="med" len="med"/>
          </a:ln>
        </p:spPr>
        <p:txBody>
          <a:bodyPr lIns="99025" tIns="49500" rIns="99025" bIns="495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sp>
        <p:nvSpPr>
          <p:cNvPr id="562" name="Shape 562"/>
          <p:cNvSpPr txBox="1">
            <a:spLocks noGrp="1"/>
          </p:cNvSpPr>
          <p:nvPr>
            <p:ph type="body" idx="1"/>
          </p:nvPr>
        </p:nvSpPr>
        <p:spPr>
          <a:xfrm>
            <a:off x="731520" y="4560571"/>
            <a:ext cx="5814906" cy="4283867"/>
          </a:xfrm>
          <a:prstGeom prst="rect">
            <a:avLst/>
          </a:prstGeom>
          <a:noFill/>
          <a:ln>
            <a:noFill/>
          </a:ln>
        </p:spPr>
        <p:txBody>
          <a:bodyPr lIns="99025" tIns="49500" rIns="99025" bIns="49500" anchor="ctr"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563" name="Shape 563"/>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00211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Shape 572"/>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573" name="Shape 573"/>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274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Shape 580"/>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581" name="Shape 581"/>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5560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Shape 662"/>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Clr>
                <a:schemeClr val="dk1"/>
              </a:buClr>
              <a:buSzPct val="25000"/>
              <a:buFont typeface="Times New Roman"/>
              <a:buNone/>
            </a:pPr>
            <a:fld id="{00000000-1234-1234-1234-123412341234}" type="slidenum">
              <a:rPr lang="en-US" sz="1300">
                <a:solidFill>
                  <a:schemeClr val="dk1"/>
                </a:solidFill>
                <a:latin typeface="Calibri"/>
                <a:ea typeface="Calibri"/>
                <a:cs typeface="Calibri"/>
                <a:sym typeface="Calibri"/>
              </a:rPr>
              <a:t>43</a:t>
            </a:fld>
            <a:endParaRPr lang="en-US" sz="1300">
              <a:solidFill>
                <a:schemeClr val="dk1"/>
              </a:solidFill>
              <a:latin typeface="Calibri"/>
              <a:ea typeface="Calibri"/>
              <a:cs typeface="Calibri"/>
              <a:sym typeface="Calibri"/>
            </a:endParaRPr>
          </a:p>
        </p:txBody>
      </p:sp>
      <p:sp>
        <p:nvSpPr>
          <p:cNvPr id="663" name="Shape 663"/>
          <p:cNvSpPr>
            <a:spLocks noGrp="1" noRot="1" noChangeAspect="1"/>
          </p:cNvSpPr>
          <p:nvPr>
            <p:ph type="sldImg" idx="2"/>
          </p:nvPr>
        </p:nvSpPr>
        <p:spPr>
          <a:xfrm>
            <a:off x="1262063" y="720725"/>
            <a:ext cx="4752975" cy="3563938"/>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664" name="Shape 664"/>
          <p:cNvSpPr txBox="1">
            <a:spLocks noGrp="1"/>
          </p:cNvSpPr>
          <p:nvPr>
            <p:ph type="body" idx="1"/>
          </p:nvPr>
        </p:nvSpPr>
        <p:spPr>
          <a:xfrm>
            <a:off x="731520" y="4560569"/>
            <a:ext cx="5814906" cy="4382214"/>
          </a:xfrm>
          <a:prstGeom prst="rect">
            <a:avLst/>
          </a:prstGeom>
          <a:noFill/>
          <a:ln>
            <a:noFill/>
          </a:ln>
        </p:spPr>
        <p:txBody>
          <a:bodyPr lIns="99025" tIns="49500" rIns="99025" bIns="49500" anchor="ctr"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837383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212" name="Shape 212"/>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941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Shape 677"/>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Calibri"/>
                <a:ea typeface="Calibri"/>
                <a:cs typeface="Calibri"/>
                <a:sym typeface="Calibri"/>
              </a:rPr>
              <a:t>44</a:t>
            </a:fld>
            <a:endParaRPr lang="en-US" sz="1300">
              <a:solidFill>
                <a:schemeClr val="dk1"/>
              </a:solidFill>
              <a:latin typeface="Calibri"/>
              <a:ea typeface="Calibri"/>
              <a:cs typeface="Calibri"/>
              <a:sym typeface="Calibri"/>
            </a:endParaRPr>
          </a:p>
        </p:txBody>
      </p:sp>
      <p:sp>
        <p:nvSpPr>
          <p:cNvPr id="678" name="Shape 678"/>
          <p:cNvSpPr txBox="1"/>
          <p:nvPr/>
        </p:nvSpPr>
        <p:spPr>
          <a:xfrm>
            <a:off x="4143589" y="9119474"/>
            <a:ext cx="3132665" cy="443388"/>
          </a:xfrm>
          <a:prstGeom prst="rect">
            <a:avLst/>
          </a:prstGeom>
          <a:noFill/>
          <a:ln>
            <a:noFill/>
          </a:ln>
        </p:spPr>
        <p:txBody>
          <a:bodyPr lIns="97475" tIns="50675" rIns="97475" bIns="50675" anchor="b" anchorCtr="0">
            <a:noAutofit/>
          </a:bodyPr>
          <a:lstStyle/>
          <a:p>
            <a:pPr marL="0" marR="0" lvl="0" indent="0" algn="r" rtl="0">
              <a:spcBef>
                <a:spcPts val="0"/>
              </a:spcBef>
              <a:spcAft>
                <a:spcPts val="0"/>
              </a:spcAft>
              <a:buSzPct val="25000"/>
              <a:buNone/>
            </a:pPr>
            <a:fld id="{00000000-1234-1234-1234-123412341234}" type="slidenum">
              <a:rPr lang="en-US" sz="1300">
                <a:solidFill>
                  <a:srgbClr val="000000"/>
                </a:solidFill>
                <a:latin typeface="Arial"/>
                <a:ea typeface="Arial"/>
                <a:cs typeface="Arial"/>
                <a:sym typeface="Arial"/>
              </a:rPr>
              <a:t>44</a:t>
            </a:fld>
            <a:endParaRPr lang="en-US" sz="1300">
              <a:solidFill>
                <a:srgbClr val="000000"/>
              </a:solidFill>
              <a:latin typeface="Arial"/>
              <a:ea typeface="Arial"/>
              <a:cs typeface="Arial"/>
              <a:sym typeface="Arial"/>
            </a:endParaRPr>
          </a:p>
        </p:txBody>
      </p:sp>
      <p:sp>
        <p:nvSpPr>
          <p:cNvPr id="679" name="Shape 679"/>
          <p:cNvSpPr txBox="1"/>
          <p:nvPr/>
        </p:nvSpPr>
        <p:spPr>
          <a:xfrm>
            <a:off x="1070187" y="730091"/>
            <a:ext cx="5168053" cy="3597115"/>
          </a:xfrm>
          <a:prstGeom prst="rect">
            <a:avLst/>
          </a:prstGeom>
          <a:solidFill>
            <a:srgbClr val="FFFFFF"/>
          </a:solidFill>
          <a:ln w="9525" cap="flat" cmpd="sng">
            <a:solidFill>
              <a:srgbClr val="000000"/>
            </a:solidFill>
            <a:prstDash val="solid"/>
            <a:miter/>
            <a:headEnd type="none" w="med" len="med"/>
            <a:tailEnd type="none" w="med" len="med"/>
          </a:ln>
        </p:spPr>
        <p:txBody>
          <a:bodyPr lIns="99025" tIns="49500" rIns="99025" bIns="495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sp>
        <p:nvSpPr>
          <p:cNvPr id="680" name="Shape 680"/>
          <p:cNvSpPr txBox="1">
            <a:spLocks noGrp="1"/>
          </p:cNvSpPr>
          <p:nvPr>
            <p:ph type="body" idx="1"/>
          </p:nvPr>
        </p:nvSpPr>
        <p:spPr>
          <a:xfrm>
            <a:off x="731520" y="4560569"/>
            <a:ext cx="5814906" cy="4382214"/>
          </a:xfrm>
          <a:prstGeom prst="rect">
            <a:avLst/>
          </a:prstGeom>
          <a:noFill/>
          <a:ln>
            <a:noFill/>
          </a:ln>
        </p:spPr>
        <p:txBody>
          <a:bodyPr lIns="99025" tIns="49500" rIns="99025" bIns="49500" anchor="ctr"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681" name="Shape 681"/>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4463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Shape 980"/>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Arial"/>
                <a:ea typeface="Arial"/>
                <a:cs typeface="Arial"/>
                <a:sym typeface="Arial"/>
              </a:rPr>
              <a:t>45</a:t>
            </a:fld>
            <a:endParaRPr lang="en-US" sz="1300">
              <a:solidFill>
                <a:schemeClr val="dk1"/>
              </a:solidFill>
              <a:latin typeface="Arial"/>
              <a:ea typeface="Arial"/>
              <a:cs typeface="Arial"/>
              <a:sym typeface="Arial"/>
            </a:endParaRPr>
          </a:p>
        </p:txBody>
      </p:sp>
      <p:sp>
        <p:nvSpPr>
          <p:cNvPr id="981" name="Shape 981"/>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82" name="Shape 982"/>
          <p:cNvSpPr txBox="1">
            <a:spLocks noGrp="1"/>
          </p:cNvSpPr>
          <p:nvPr>
            <p:ph type="body" idx="1"/>
          </p:nvPr>
        </p:nvSpPr>
        <p:spPr>
          <a:xfrm>
            <a:off x="731520" y="4560569"/>
            <a:ext cx="5852159" cy="4320539"/>
          </a:xfrm>
          <a:prstGeom prst="rect">
            <a:avLst/>
          </a:prstGeom>
          <a:noFill/>
          <a:ln>
            <a:noFill/>
          </a:ln>
        </p:spPr>
        <p:txBody>
          <a:bodyPr lIns="99025" tIns="49500" rIns="99025" bIns="495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426035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Shape 991"/>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992" name="Shape 992"/>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1219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Shape 998"/>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999" name="Shape 999"/>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75647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Shape 1050"/>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1051" name="Shape 1051"/>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81447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Shape 1058"/>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1059" name="Shape 1059"/>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61995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Shape 1067"/>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1068" name="Shape 1068"/>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74196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Shape 1109"/>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1110" name="Shape 1110"/>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25570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Shape 1206"/>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Calibri"/>
                <a:ea typeface="Calibri"/>
                <a:cs typeface="Calibri"/>
                <a:sym typeface="Calibri"/>
              </a:rPr>
              <a:t>52</a:t>
            </a:fld>
            <a:endParaRPr lang="en-US" sz="1300">
              <a:solidFill>
                <a:schemeClr val="dk1"/>
              </a:solidFill>
              <a:latin typeface="Calibri"/>
              <a:ea typeface="Calibri"/>
              <a:cs typeface="Calibri"/>
              <a:sym typeface="Calibri"/>
            </a:endParaRPr>
          </a:p>
        </p:txBody>
      </p:sp>
      <p:sp>
        <p:nvSpPr>
          <p:cNvPr id="1207" name="Shape 1207"/>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08" name="Shape 1208"/>
          <p:cNvSpPr txBox="1">
            <a:spLocks noGrp="1"/>
          </p:cNvSpPr>
          <p:nvPr>
            <p:ph type="body" idx="1"/>
          </p:nvPr>
        </p:nvSpPr>
        <p:spPr>
          <a:xfrm>
            <a:off x="731520" y="4560569"/>
            <a:ext cx="5852159" cy="4320539"/>
          </a:xfrm>
          <a:prstGeom prst="rect">
            <a:avLst/>
          </a:prstGeom>
          <a:noFill/>
          <a:ln>
            <a:noFill/>
          </a:ln>
        </p:spPr>
        <p:txBody>
          <a:bodyPr lIns="99025" tIns="49500" rIns="99025" bIns="495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91484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Shape 1214"/>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1215" name="Shape 1215"/>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4185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Clr>
                <a:schemeClr val="dk1"/>
              </a:buClr>
              <a:buSzPct val="25000"/>
              <a:buFont typeface="Times New Roman"/>
              <a:buNone/>
            </a:pPr>
            <a:fld id="{00000000-1234-1234-1234-123412341234}" type="slidenum">
              <a:rPr lang="en-US" sz="1300">
                <a:solidFill>
                  <a:schemeClr val="dk1"/>
                </a:solidFill>
                <a:latin typeface="Calibri"/>
                <a:ea typeface="Calibri"/>
                <a:cs typeface="Calibri"/>
                <a:sym typeface="Calibri"/>
              </a:rPr>
              <a:t>5</a:t>
            </a:fld>
            <a:endParaRPr lang="en-US" sz="1300">
              <a:solidFill>
                <a:schemeClr val="dk1"/>
              </a:solidFill>
              <a:latin typeface="Calibri"/>
              <a:ea typeface="Calibri"/>
              <a:cs typeface="Calibri"/>
              <a:sym typeface="Calibri"/>
            </a:endParaRPr>
          </a:p>
        </p:txBody>
      </p:sp>
      <p:sp>
        <p:nvSpPr>
          <p:cNvPr id="234" name="Shape 234"/>
          <p:cNvSpPr txBox="1"/>
          <p:nvPr/>
        </p:nvSpPr>
        <p:spPr>
          <a:xfrm>
            <a:off x="1219200" y="720089"/>
            <a:ext cx="4876799" cy="3600450"/>
          </a:xfrm>
          <a:prstGeom prst="rect">
            <a:avLst/>
          </a:prstGeom>
          <a:solidFill>
            <a:srgbClr val="FFFFFF"/>
          </a:solidFill>
          <a:ln w="9525" cap="flat" cmpd="sng">
            <a:solidFill>
              <a:srgbClr val="000000"/>
            </a:solidFill>
            <a:prstDash val="solid"/>
            <a:miter/>
            <a:headEnd type="none" w="med" len="med"/>
            <a:tailEnd type="none" w="med" len="med"/>
          </a:ln>
        </p:spPr>
        <p:txBody>
          <a:bodyPr lIns="99025" tIns="49500" rIns="99025" bIns="495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 name="Shape 235"/>
          <p:cNvSpPr txBox="1">
            <a:spLocks noGrp="1"/>
          </p:cNvSpPr>
          <p:nvPr>
            <p:ph type="body" idx="1"/>
          </p:nvPr>
        </p:nvSpPr>
        <p:spPr>
          <a:xfrm>
            <a:off x="731520" y="4560571"/>
            <a:ext cx="5818292" cy="4385547"/>
          </a:xfrm>
          <a:prstGeom prst="rect">
            <a:avLst/>
          </a:prstGeom>
          <a:noFill/>
          <a:ln>
            <a:noFill/>
          </a:ln>
        </p:spPr>
        <p:txBody>
          <a:bodyPr lIns="99025" tIns="49500" rIns="99025" bIns="49500" anchor="ctr"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
        <p:nvSpPr>
          <p:cNvPr id="236" name="Shape 236"/>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46854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Shape 1226"/>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Calibri"/>
                <a:ea typeface="Calibri"/>
                <a:cs typeface="Calibri"/>
                <a:sym typeface="Calibri"/>
              </a:rPr>
              <a:t>54</a:t>
            </a:fld>
            <a:endParaRPr lang="en-US" sz="1300">
              <a:solidFill>
                <a:schemeClr val="dk1"/>
              </a:solidFill>
              <a:latin typeface="Calibri"/>
              <a:ea typeface="Calibri"/>
              <a:cs typeface="Calibri"/>
              <a:sym typeface="Calibri"/>
            </a:endParaRPr>
          </a:p>
        </p:txBody>
      </p:sp>
      <p:sp>
        <p:nvSpPr>
          <p:cNvPr id="1227" name="Shape 1227"/>
          <p:cNvSpPr txBox="1"/>
          <p:nvPr/>
        </p:nvSpPr>
        <p:spPr>
          <a:xfrm>
            <a:off x="4143589" y="9119474"/>
            <a:ext cx="3132665" cy="443388"/>
          </a:xfrm>
          <a:prstGeom prst="rect">
            <a:avLst/>
          </a:prstGeom>
          <a:noFill/>
          <a:ln>
            <a:noFill/>
          </a:ln>
        </p:spPr>
        <p:txBody>
          <a:bodyPr lIns="97475" tIns="50675" rIns="97475" bIns="50675" anchor="b" anchorCtr="0">
            <a:noAutofit/>
          </a:bodyPr>
          <a:lstStyle/>
          <a:p>
            <a:pPr marL="0" marR="0" lvl="0" indent="0" algn="r" rtl="0">
              <a:spcBef>
                <a:spcPts val="0"/>
              </a:spcBef>
              <a:spcAft>
                <a:spcPts val="0"/>
              </a:spcAft>
              <a:buSzPct val="25000"/>
              <a:buNone/>
            </a:pPr>
            <a:fld id="{00000000-1234-1234-1234-123412341234}" type="slidenum">
              <a:rPr lang="en-US" sz="1300">
                <a:solidFill>
                  <a:srgbClr val="000000"/>
                </a:solidFill>
                <a:latin typeface="Arial"/>
                <a:ea typeface="Arial"/>
                <a:cs typeface="Arial"/>
                <a:sym typeface="Arial"/>
              </a:rPr>
              <a:t>54</a:t>
            </a:fld>
            <a:endParaRPr lang="en-US" sz="1300">
              <a:solidFill>
                <a:srgbClr val="000000"/>
              </a:solidFill>
              <a:latin typeface="Arial"/>
              <a:ea typeface="Arial"/>
              <a:cs typeface="Arial"/>
              <a:sym typeface="Arial"/>
            </a:endParaRPr>
          </a:p>
        </p:txBody>
      </p:sp>
      <p:sp>
        <p:nvSpPr>
          <p:cNvPr id="1228" name="Shape 1228"/>
          <p:cNvSpPr txBox="1"/>
          <p:nvPr/>
        </p:nvSpPr>
        <p:spPr>
          <a:xfrm>
            <a:off x="1224282" y="720091"/>
            <a:ext cx="4832773" cy="3567111"/>
          </a:xfrm>
          <a:prstGeom prst="rect">
            <a:avLst/>
          </a:prstGeom>
          <a:solidFill>
            <a:srgbClr val="FFFFFF"/>
          </a:solidFill>
          <a:ln w="9525" cap="flat" cmpd="sng">
            <a:solidFill>
              <a:srgbClr val="000000"/>
            </a:solidFill>
            <a:prstDash val="solid"/>
            <a:miter/>
            <a:headEnd type="none" w="med" len="med"/>
            <a:tailEnd type="none" w="med" len="med"/>
          </a:ln>
        </p:spPr>
        <p:txBody>
          <a:bodyPr lIns="99025" tIns="49500" rIns="99025" bIns="495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sp>
        <p:nvSpPr>
          <p:cNvPr id="1229" name="Shape 1229"/>
          <p:cNvSpPr txBox="1">
            <a:spLocks noGrp="1"/>
          </p:cNvSpPr>
          <p:nvPr>
            <p:ph type="body" idx="1"/>
          </p:nvPr>
        </p:nvSpPr>
        <p:spPr>
          <a:xfrm>
            <a:off x="731520" y="4560569"/>
            <a:ext cx="5814906" cy="4382214"/>
          </a:xfrm>
          <a:prstGeom prst="rect">
            <a:avLst/>
          </a:prstGeom>
          <a:noFill/>
          <a:ln>
            <a:noFill/>
          </a:ln>
        </p:spPr>
        <p:txBody>
          <a:bodyPr lIns="99025" tIns="49500" rIns="99025" bIns="49500" anchor="ctr"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1230" name="Shape 1230"/>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81166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Shape 1236"/>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1237" name="Shape 1237"/>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52228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Shape 1255"/>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Times New Roman"/>
                <a:ea typeface="Times New Roman"/>
                <a:cs typeface="Times New Roman"/>
                <a:sym typeface="Times New Roman"/>
              </a:rPr>
              <a:t>56</a:t>
            </a:fld>
            <a:endParaRPr lang="en-US" sz="1300">
              <a:solidFill>
                <a:schemeClr val="dk1"/>
              </a:solidFill>
              <a:latin typeface="Times New Roman"/>
              <a:ea typeface="Times New Roman"/>
              <a:cs typeface="Times New Roman"/>
              <a:sym typeface="Times New Roman"/>
            </a:endParaRPr>
          </a:p>
        </p:txBody>
      </p:sp>
      <p:sp>
        <p:nvSpPr>
          <p:cNvPr id="1256" name="Shape 1256"/>
          <p:cNvSpPr>
            <a:spLocks noGrp="1" noRot="1" noChangeAspect="1"/>
          </p:cNvSpPr>
          <p:nvPr>
            <p:ph type="sldImg" idx="2"/>
          </p:nvPr>
        </p:nvSpPr>
        <p:spPr>
          <a:xfrm>
            <a:off x="1257300" y="730250"/>
            <a:ext cx="4799013" cy="3598863"/>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1257" name="Shape 1257"/>
          <p:cNvSpPr txBox="1">
            <a:spLocks noGrp="1"/>
          </p:cNvSpPr>
          <p:nvPr>
            <p:ph type="body" idx="1"/>
          </p:nvPr>
        </p:nvSpPr>
        <p:spPr>
          <a:xfrm>
            <a:off x="731522" y="4560571"/>
            <a:ext cx="5850466" cy="4318874"/>
          </a:xfrm>
          <a:prstGeom prst="rect">
            <a:avLst/>
          </a:prstGeom>
          <a:noFill/>
          <a:ln>
            <a:noFill/>
          </a:ln>
        </p:spPr>
        <p:txBody>
          <a:bodyPr lIns="99025" tIns="49500" rIns="99025" bIns="49500" anchor="ctr"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65586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Shape 1264"/>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Calibri"/>
                <a:ea typeface="Calibri"/>
                <a:cs typeface="Calibri"/>
                <a:sym typeface="Calibri"/>
              </a:rPr>
              <a:t>57</a:t>
            </a:fld>
            <a:endParaRPr lang="en-US" sz="1300">
              <a:solidFill>
                <a:schemeClr val="dk1"/>
              </a:solidFill>
              <a:latin typeface="Calibri"/>
              <a:ea typeface="Calibri"/>
              <a:cs typeface="Calibri"/>
              <a:sym typeface="Calibri"/>
            </a:endParaRPr>
          </a:p>
        </p:txBody>
      </p:sp>
      <p:sp>
        <p:nvSpPr>
          <p:cNvPr id="1265" name="Shape 1265"/>
          <p:cNvSpPr txBox="1"/>
          <p:nvPr/>
        </p:nvSpPr>
        <p:spPr>
          <a:xfrm>
            <a:off x="1070187" y="730091"/>
            <a:ext cx="5169746" cy="3598783"/>
          </a:xfrm>
          <a:prstGeom prst="rect">
            <a:avLst/>
          </a:prstGeom>
          <a:solidFill>
            <a:srgbClr val="FFFFFF"/>
          </a:solidFill>
          <a:ln w="9525" cap="flat" cmpd="sng">
            <a:solidFill>
              <a:srgbClr val="000000"/>
            </a:solidFill>
            <a:prstDash val="solid"/>
            <a:miter/>
            <a:headEnd type="none" w="med" len="med"/>
            <a:tailEnd type="none" w="med" len="med"/>
          </a:ln>
        </p:spPr>
        <p:txBody>
          <a:bodyPr lIns="99025" tIns="49500" rIns="99025" bIns="495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sp>
        <p:nvSpPr>
          <p:cNvPr id="1266" name="Shape 1266"/>
          <p:cNvSpPr txBox="1">
            <a:spLocks noGrp="1"/>
          </p:cNvSpPr>
          <p:nvPr>
            <p:ph type="body" idx="1"/>
          </p:nvPr>
        </p:nvSpPr>
        <p:spPr>
          <a:xfrm>
            <a:off x="731520" y="4560571"/>
            <a:ext cx="5818292" cy="4385547"/>
          </a:xfrm>
          <a:prstGeom prst="rect">
            <a:avLst/>
          </a:prstGeom>
          <a:noFill/>
          <a:ln>
            <a:noFill/>
          </a:ln>
        </p:spPr>
        <p:txBody>
          <a:bodyPr lIns="99025" tIns="49500" rIns="99025" bIns="49500" anchor="ctr"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1267" name="Shape 1267"/>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76130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Shape 1284"/>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1285" name="Shape 1285"/>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0241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Clr>
                <a:schemeClr val="dk1"/>
              </a:buClr>
              <a:buSzPct val="25000"/>
              <a:buFont typeface="Times New Roman"/>
              <a:buNone/>
            </a:pPr>
            <a:fld id="{00000000-1234-1234-1234-123412341234}" type="slidenum">
              <a:rPr lang="en-US" sz="1300">
                <a:solidFill>
                  <a:schemeClr val="dk1"/>
                </a:solidFill>
                <a:latin typeface="Calibri"/>
                <a:ea typeface="Calibri"/>
                <a:cs typeface="Calibri"/>
                <a:sym typeface="Calibri"/>
              </a:rPr>
              <a:t>6</a:t>
            </a:fld>
            <a:endParaRPr lang="en-US" sz="1300">
              <a:solidFill>
                <a:schemeClr val="dk1"/>
              </a:solidFill>
              <a:latin typeface="Calibri"/>
              <a:ea typeface="Calibri"/>
              <a:cs typeface="Calibri"/>
              <a:sym typeface="Calibri"/>
            </a:endParaRPr>
          </a:p>
        </p:txBody>
      </p:sp>
      <p:sp>
        <p:nvSpPr>
          <p:cNvPr id="252" name="Shape 252"/>
          <p:cNvSpPr txBox="1"/>
          <p:nvPr/>
        </p:nvSpPr>
        <p:spPr>
          <a:xfrm>
            <a:off x="1219200" y="720089"/>
            <a:ext cx="4876799" cy="3600450"/>
          </a:xfrm>
          <a:prstGeom prst="rect">
            <a:avLst/>
          </a:prstGeom>
          <a:solidFill>
            <a:srgbClr val="FFFFFF"/>
          </a:solidFill>
          <a:ln w="9525" cap="flat" cmpd="sng">
            <a:solidFill>
              <a:srgbClr val="000000"/>
            </a:solidFill>
            <a:prstDash val="solid"/>
            <a:miter/>
            <a:headEnd type="none" w="med" len="med"/>
            <a:tailEnd type="none" w="med" len="med"/>
          </a:ln>
        </p:spPr>
        <p:txBody>
          <a:bodyPr lIns="99025" tIns="49500" rIns="99025" bIns="495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 name="Shape 253"/>
          <p:cNvSpPr txBox="1">
            <a:spLocks noGrp="1"/>
          </p:cNvSpPr>
          <p:nvPr>
            <p:ph type="body" idx="1"/>
          </p:nvPr>
        </p:nvSpPr>
        <p:spPr>
          <a:xfrm>
            <a:off x="731520" y="4560571"/>
            <a:ext cx="5818292" cy="4385547"/>
          </a:xfrm>
          <a:prstGeom prst="rect">
            <a:avLst/>
          </a:prstGeom>
          <a:noFill/>
          <a:ln>
            <a:noFill/>
          </a:ln>
        </p:spPr>
        <p:txBody>
          <a:bodyPr lIns="99025" tIns="49500" rIns="99025" bIns="49500" anchor="ctr"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
        <p:nvSpPr>
          <p:cNvPr id="254" name="Shape 254"/>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6449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268" name="Shape 268"/>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1387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6" name="Shape 296"/>
          <p:cNvSpPr txBox="1">
            <a:spLocks noGrp="1"/>
          </p:cNvSpPr>
          <p:nvPr>
            <p:ph type="body" idx="1"/>
          </p:nvPr>
        </p:nvSpPr>
        <p:spPr>
          <a:xfrm>
            <a:off x="731520" y="4560569"/>
            <a:ext cx="5852159" cy="4320539"/>
          </a:xfrm>
          <a:prstGeom prst="rect">
            <a:avLst/>
          </a:prstGeom>
          <a:noFill/>
          <a:ln>
            <a:noFill/>
          </a:ln>
        </p:spPr>
        <p:txBody>
          <a:bodyPr lIns="99025" tIns="49500" rIns="99025" bIns="495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297" name="Shape 297"/>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Calibri"/>
                <a:ea typeface="Calibri"/>
                <a:cs typeface="Calibri"/>
                <a:sym typeface="Calibri"/>
              </a:rPr>
              <a:t>8</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2370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309" name="Shape 309"/>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3108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Shape 314"/>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315" name="Shape 315"/>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1759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0"/>
        <p:cNvGrpSpPr/>
        <p:nvPr/>
      </p:nvGrpSpPr>
      <p:grpSpPr>
        <a:xfrm>
          <a:off x="0" y="0"/>
          <a:ext cx="0" cy="0"/>
          <a:chOff x="0" y="0"/>
          <a:chExt cx="0" cy="0"/>
        </a:xfrm>
      </p:grpSpPr>
      <p:sp>
        <p:nvSpPr>
          <p:cNvPr id="21" name="Shape 21"/>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3" name="Shape 2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4" name="Shape 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5" name="Shape 2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‹N°›</a:t>
            </a:fld>
            <a:endParaRPr lang="en-US" sz="1200">
              <a:solidFill>
                <a:srgbClr val="888888"/>
              </a:solidFill>
              <a:latin typeface="Calibri"/>
              <a:ea typeface="Calibri"/>
              <a:cs typeface="Calibri"/>
              <a:sym typeface="Calibri"/>
            </a:endParaRPr>
          </a:p>
        </p:txBody>
      </p:sp>
      <p:pic>
        <p:nvPicPr>
          <p:cNvPr id="26" name="Shape 26"/>
          <p:cNvPicPr preferRelativeResize="0"/>
          <p:nvPr/>
        </p:nvPicPr>
        <p:blipFill rotWithShape="1">
          <a:blip r:embed="rId2"/>
          <a:srcRect/>
          <a:stretch>
            <a:fillRect/>
          </a:stretch>
        </p:blipFill>
        <p:spPr>
          <a:xfrm>
            <a:off x="0" y="0"/>
            <a:ext cx="9144000" cy="100964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981075" y="228600"/>
            <a:ext cx="7239000" cy="8381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1pPr>
            <a:lvl2pPr marL="0" marR="0" lvl="1"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2pPr>
            <a:lvl3pPr marL="0" marR="0" lvl="2"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3pPr>
            <a:lvl4pPr marL="0" marR="0" lvl="3"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4pPr>
            <a:lvl5pPr marL="0" marR="0" lvl="4"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5pPr>
            <a:lvl6pPr marL="457200" marR="0" lvl="5"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6pPr>
            <a:lvl7pPr marL="914400" marR="0" lvl="6"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7pPr>
            <a:lvl8pPr marL="1371600" marR="0" lvl="7"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8pPr>
            <a:lvl9pPr marL="1828800" marR="0" lvl="8"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9pPr>
          </a:lstStyle>
          <a:p>
            <a:endParaRPr/>
          </a:p>
        </p:txBody>
      </p:sp>
      <p:sp>
        <p:nvSpPr>
          <p:cNvPr id="115" name="Shape 115"/>
          <p:cNvSpPr txBox="1">
            <a:spLocks noGrp="1"/>
          </p:cNvSpPr>
          <p:nvPr>
            <p:ph type="body" idx="1"/>
          </p:nvPr>
        </p:nvSpPr>
        <p:spPr>
          <a:xfrm>
            <a:off x="981075" y="1524000"/>
            <a:ext cx="7315200" cy="43434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hlink"/>
              </a:buClr>
              <a:buSzPct val="100000"/>
              <a:buFont typeface="Times New Roman"/>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folHlink"/>
              </a:buClr>
              <a:buSzPct val="100000"/>
              <a:buFont typeface="Times New Roman"/>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hlink"/>
              </a:buClr>
              <a:buSzPct val="100000"/>
              <a:buFont typeface="Times New Roman"/>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folHlink"/>
              </a:buClr>
              <a:buSzPct val="100000"/>
              <a:buFont typeface="Times New Roman"/>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9pPr>
          </a:lstStyle>
          <a:p>
            <a:endParaRPr/>
          </a:p>
        </p:txBody>
      </p:sp>
      <p:sp>
        <p:nvSpPr>
          <p:cNvPr id="116" name="Shape 116"/>
          <p:cNvSpPr txBox="1">
            <a:spLocks noGrp="1"/>
          </p:cNvSpPr>
          <p:nvPr>
            <p:ph type="dt" idx="10"/>
          </p:nvPr>
        </p:nvSpPr>
        <p:spPr>
          <a:xfrm>
            <a:off x="1447800" y="6324600"/>
            <a:ext cx="1143000" cy="3047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17" name="Shape 117"/>
          <p:cNvSpPr txBox="1">
            <a:spLocks noGrp="1"/>
          </p:cNvSpPr>
          <p:nvPr>
            <p:ph type="ftr" idx="11"/>
          </p:nvPr>
        </p:nvSpPr>
        <p:spPr>
          <a:xfrm>
            <a:off x="2971800" y="6324600"/>
            <a:ext cx="4267199" cy="30479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18" name="Shape 118"/>
          <p:cNvSpPr txBox="1">
            <a:spLocks noGrp="1"/>
          </p:cNvSpPr>
          <p:nvPr>
            <p:ph type="sldNum" idx="12"/>
          </p:nvPr>
        </p:nvSpPr>
        <p:spPr>
          <a:xfrm>
            <a:off x="7696200" y="6324600"/>
            <a:ext cx="466725" cy="3047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2"/>
                </a:solidFill>
                <a:latin typeface="Arial"/>
                <a:ea typeface="Arial"/>
                <a:cs typeface="Arial"/>
                <a:sym typeface="Arial"/>
              </a:rPr>
              <a:t>‹N°›</a:t>
            </a:fld>
            <a:endParaRPr lang="en-US" sz="1400">
              <a:solidFill>
                <a:schemeClr val="dk2"/>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dk2"/>
                </a:solidFill>
                <a:latin typeface="Helvetica Neue"/>
                <a:ea typeface="Helvetica Neue"/>
                <a:cs typeface="Helvetica Neue"/>
                <a:sym typeface="Helvetica Neue"/>
              </a:defRPr>
            </a:lvl1pPr>
            <a:lvl2pPr marL="0" marR="0" lvl="1"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2pPr>
            <a:lvl3pPr marL="0" marR="0" lvl="2"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3pPr>
            <a:lvl4pPr marL="0" marR="0" lvl="3"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4pPr>
            <a:lvl5pPr marL="0" marR="0" lvl="4"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5pPr>
            <a:lvl6pPr marL="457200" marR="0" lvl="5"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6pPr>
            <a:lvl7pPr marL="914400" marR="0" lvl="6"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7pPr>
            <a:lvl8pPr marL="1371600" marR="0" lvl="7"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8pPr>
            <a:lvl9pPr marL="1828800" marR="0" lvl="8"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9pPr>
          </a:lstStyle>
          <a:p>
            <a:endParaRPr/>
          </a:p>
        </p:txBody>
      </p:sp>
      <p:sp>
        <p:nvSpPr>
          <p:cNvPr id="121" name="Shape 121"/>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chemeClr val="hlink"/>
              </a:buClr>
              <a:buFont typeface="Times New Roman"/>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folHlink"/>
              </a:buClr>
              <a:buFont typeface="Times New Roman"/>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hlink"/>
              </a:buClr>
              <a:buFont typeface="Times New Roman"/>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folHlink"/>
              </a:buClr>
              <a:buFont typeface="Times New Roman"/>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hlink"/>
              </a:buClr>
              <a:buFont typeface="Times New Roman"/>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hlink"/>
              </a:buClr>
              <a:buFont typeface="Times New Roman"/>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hlink"/>
              </a:buClr>
              <a:buFont typeface="Times New Roman"/>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hlink"/>
              </a:buClr>
              <a:buFont typeface="Times New Roman"/>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hlink"/>
              </a:buClr>
              <a:buFont typeface="Times New Roman"/>
              <a:buNone/>
              <a:defRPr sz="1400" b="0" i="0" u="none" strike="noStrike" cap="none">
                <a:solidFill>
                  <a:schemeClr val="dk1"/>
                </a:solidFill>
                <a:latin typeface="Arial"/>
                <a:ea typeface="Arial"/>
                <a:cs typeface="Arial"/>
                <a:sym typeface="Arial"/>
              </a:defRPr>
            </a:lvl9pPr>
          </a:lstStyle>
          <a:p>
            <a:endParaRPr/>
          </a:p>
        </p:txBody>
      </p:sp>
      <p:sp>
        <p:nvSpPr>
          <p:cNvPr id="122" name="Shape 122"/>
          <p:cNvSpPr txBox="1">
            <a:spLocks noGrp="1"/>
          </p:cNvSpPr>
          <p:nvPr>
            <p:ph type="dt" idx="10"/>
          </p:nvPr>
        </p:nvSpPr>
        <p:spPr>
          <a:xfrm>
            <a:off x="1447800" y="6324600"/>
            <a:ext cx="1143000" cy="3047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23" name="Shape 123"/>
          <p:cNvSpPr txBox="1">
            <a:spLocks noGrp="1"/>
          </p:cNvSpPr>
          <p:nvPr>
            <p:ph type="ftr" idx="11"/>
          </p:nvPr>
        </p:nvSpPr>
        <p:spPr>
          <a:xfrm>
            <a:off x="2971800" y="6324600"/>
            <a:ext cx="4267199" cy="30479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24" name="Shape 124"/>
          <p:cNvSpPr txBox="1">
            <a:spLocks noGrp="1"/>
          </p:cNvSpPr>
          <p:nvPr>
            <p:ph type="sldNum" idx="12"/>
          </p:nvPr>
        </p:nvSpPr>
        <p:spPr>
          <a:xfrm>
            <a:off x="7696200" y="6324600"/>
            <a:ext cx="466725" cy="3047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2"/>
                </a:solidFill>
                <a:latin typeface="Arial"/>
                <a:ea typeface="Arial"/>
                <a:cs typeface="Arial"/>
                <a:sym typeface="Arial"/>
              </a:rPr>
              <a:t>‹N°›</a:t>
            </a:fld>
            <a:endParaRPr lang="en-US" sz="1400">
              <a:solidFill>
                <a:schemeClr val="dk2"/>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981075" y="228600"/>
            <a:ext cx="7239000" cy="8381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1pPr>
            <a:lvl2pPr marL="0" marR="0" lvl="1"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2pPr>
            <a:lvl3pPr marL="0" marR="0" lvl="2"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3pPr>
            <a:lvl4pPr marL="0" marR="0" lvl="3"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4pPr>
            <a:lvl5pPr marL="0" marR="0" lvl="4"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5pPr>
            <a:lvl6pPr marL="457200" marR="0" lvl="5"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6pPr>
            <a:lvl7pPr marL="914400" marR="0" lvl="6"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7pPr>
            <a:lvl8pPr marL="1371600" marR="0" lvl="7"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8pPr>
            <a:lvl9pPr marL="1828800" marR="0" lvl="8"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9pPr>
          </a:lstStyle>
          <a:p>
            <a:endParaRPr/>
          </a:p>
        </p:txBody>
      </p:sp>
      <p:sp>
        <p:nvSpPr>
          <p:cNvPr id="127" name="Shape 127"/>
          <p:cNvSpPr txBox="1">
            <a:spLocks noGrp="1"/>
          </p:cNvSpPr>
          <p:nvPr>
            <p:ph type="body" idx="1"/>
          </p:nvPr>
        </p:nvSpPr>
        <p:spPr>
          <a:xfrm>
            <a:off x="981075" y="1524000"/>
            <a:ext cx="3581399" cy="4343400"/>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hlink"/>
              </a:buClr>
              <a:buSzPct val="100000"/>
              <a:buFont typeface="Times New Roman"/>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folHlink"/>
              </a:buClr>
              <a:buSzPct val="100000"/>
              <a:buFont typeface="Times New Roman"/>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folHlink"/>
              </a:buClr>
              <a:buSzPct val="100000"/>
              <a:buFont typeface="Times New Roman"/>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hlink"/>
              </a:buClr>
              <a:buSzPct val="100000"/>
              <a:buFont typeface="Times New Roman"/>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hlink"/>
              </a:buClr>
              <a:buSzPct val="100000"/>
              <a:buFont typeface="Times New Roman"/>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hlink"/>
              </a:buClr>
              <a:buSzPct val="100000"/>
              <a:buFont typeface="Times New Roman"/>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hlink"/>
              </a:buClr>
              <a:buSzPct val="100000"/>
              <a:buFont typeface="Times New Roman"/>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hlink"/>
              </a:buClr>
              <a:buSzPct val="100000"/>
              <a:buFont typeface="Times New Roman"/>
              <a:buChar char="•"/>
              <a:defRPr sz="1800" b="0" i="0" u="none" strike="noStrike" cap="none">
                <a:solidFill>
                  <a:schemeClr val="dk1"/>
                </a:solidFill>
                <a:latin typeface="Arial"/>
                <a:ea typeface="Arial"/>
                <a:cs typeface="Arial"/>
                <a:sym typeface="Arial"/>
              </a:defRPr>
            </a:lvl9pPr>
          </a:lstStyle>
          <a:p>
            <a:endParaRPr/>
          </a:p>
        </p:txBody>
      </p:sp>
      <p:sp>
        <p:nvSpPr>
          <p:cNvPr id="128" name="Shape 128"/>
          <p:cNvSpPr txBox="1">
            <a:spLocks noGrp="1"/>
          </p:cNvSpPr>
          <p:nvPr>
            <p:ph type="body" idx="2"/>
          </p:nvPr>
        </p:nvSpPr>
        <p:spPr>
          <a:xfrm>
            <a:off x="4714875" y="1524000"/>
            <a:ext cx="3581399" cy="4343400"/>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hlink"/>
              </a:buClr>
              <a:buSzPct val="100000"/>
              <a:buFont typeface="Times New Roman"/>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folHlink"/>
              </a:buClr>
              <a:buSzPct val="100000"/>
              <a:buFont typeface="Times New Roman"/>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folHlink"/>
              </a:buClr>
              <a:buSzPct val="100000"/>
              <a:buFont typeface="Times New Roman"/>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hlink"/>
              </a:buClr>
              <a:buSzPct val="100000"/>
              <a:buFont typeface="Times New Roman"/>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hlink"/>
              </a:buClr>
              <a:buSzPct val="100000"/>
              <a:buFont typeface="Times New Roman"/>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hlink"/>
              </a:buClr>
              <a:buSzPct val="100000"/>
              <a:buFont typeface="Times New Roman"/>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hlink"/>
              </a:buClr>
              <a:buSzPct val="100000"/>
              <a:buFont typeface="Times New Roman"/>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hlink"/>
              </a:buClr>
              <a:buSzPct val="100000"/>
              <a:buFont typeface="Times New Roman"/>
              <a:buChar char="•"/>
              <a:defRPr sz="1800" b="0" i="0" u="none" strike="noStrike" cap="none">
                <a:solidFill>
                  <a:schemeClr val="dk1"/>
                </a:solidFill>
                <a:latin typeface="Arial"/>
                <a:ea typeface="Arial"/>
                <a:cs typeface="Arial"/>
                <a:sym typeface="Arial"/>
              </a:defRPr>
            </a:lvl9pPr>
          </a:lstStyle>
          <a:p>
            <a:endParaRPr/>
          </a:p>
        </p:txBody>
      </p:sp>
      <p:sp>
        <p:nvSpPr>
          <p:cNvPr id="129" name="Shape 129"/>
          <p:cNvSpPr txBox="1">
            <a:spLocks noGrp="1"/>
          </p:cNvSpPr>
          <p:nvPr>
            <p:ph type="dt" idx="10"/>
          </p:nvPr>
        </p:nvSpPr>
        <p:spPr>
          <a:xfrm>
            <a:off x="1447800" y="6324600"/>
            <a:ext cx="1143000" cy="3047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0" name="Shape 130"/>
          <p:cNvSpPr txBox="1">
            <a:spLocks noGrp="1"/>
          </p:cNvSpPr>
          <p:nvPr>
            <p:ph type="ftr" idx="11"/>
          </p:nvPr>
        </p:nvSpPr>
        <p:spPr>
          <a:xfrm>
            <a:off x="2971800" y="6324600"/>
            <a:ext cx="4267199" cy="30479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1" name="Shape 131"/>
          <p:cNvSpPr txBox="1">
            <a:spLocks noGrp="1"/>
          </p:cNvSpPr>
          <p:nvPr>
            <p:ph type="sldNum" idx="12"/>
          </p:nvPr>
        </p:nvSpPr>
        <p:spPr>
          <a:xfrm>
            <a:off x="7696200" y="6324600"/>
            <a:ext cx="466725" cy="3047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2"/>
                </a:solidFill>
                <a:latin typeface="Arial"/>
                <a:ea typeface="Arial"/>
                <a:cs typeface="Arial"/>
                <a:sym typeface="Arial"/>
              </a:rPr>
              <a:t>‹N°›</a:t>
            </a:fld>
            <a:endParaRPr lang="en-US" sz="1400">
              <a:solidFill>
                <a:schemeClr val="dk2"/>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1pPr>
            <a:lvl2pPr marL="0" marR="0" lvl="1"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2pPr>
            <a:lvl3pPr marL="0" marR="0" lvl="2"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3pPr>
            <a:lvl4pPr marL="0" marR="0" lvl="3"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4pPr>
            <a:lvl5pPr marL="0" marR="0" lvl="4"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5pPr>
            <a:lvl6pPr marL="457200" marR="0" lvl="5"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6pPr>
            <a:lvl7pPr marL="914400" marR="0" lvl="6"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7pPr>
            <a:lvl8pPr marL="1371600" marR="0" lvl="7"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8pPr>
            <a:lvl9pPr marL="1828800" marR="0" lvl="8"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9pPr>
          </a:lstStyle>
          <a:p>
            <a:endParaRPr/>
          </a:p>
        </p:txBody>
      </p:sp>
      <p:sp>
        <p:nvSpPr>
          <p:cNvPr id="134" name="Shape 134"/>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hlink"/>
              </a:buClr>
              <a:buFont typeface="Times New Roman"/>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folHlink"/>
              </a:buClr>
              <a:buFont typeface="Times New Roman"/>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hlink"/>
              </a:buClr>
              <a:buFont typeface="Times New Roman"/>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folHlink"/>
              </a:buClr>
              <a:buFont typeface="Times New Roman"/>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hlink"/>
              </a:buClr>
              <a:buFont typeface="Times New Roman"/>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hlink"/>
              </a:buClr>
              <a:buFont typeface="Times New Roman"/>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hlink"/>
              </a:buClr>
              <a:buFont typeface="Times New Roman"/>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hlink"/>
              </a:buClr>
              <a:buFont typeface="Times New Roman"/>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hlink"/>
              </a:buClr>
              <a:buFont typeface="Times New Roman"/>
              <a:buNone/>
              <a:defRPr sz="1600" b="1" i="0" u="none" strike="noStrike" cap="none">
                <a:solidFill>
                  <a:schemeClr val="dk1"/>
                </a:solidFill>
                <a:latin typeface="Arial"/>
                <a:ea typeface="Arial"/>
                <a:cs typeface="Arial"/>
                <a:sym typeface="Arial"/>
              </a:defRPr>
            </a:lvl9pPr>
          </a:lstStyle>
          <a:p>
            <a:endParaRPr/>
          </a:p>
        </p:txBody>
      </p:sp>
      <p:sp>
        <p:nvSpPr>
          <p:cNvPr id="135" name="Shape 135"/>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hlink"/>
              </a:buClr>
              <a:buSzPct val="100000"/>
              <a:buFont typeface="Times New Roman"/>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folHlink"/>
              </a:buClr>
              <a:buSzPct val="100000"/>
              <a:buFont typeface="Times New Roman"/>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hlink"/>
              </a:buClr>
              <a:buSzPct val="100000"/>
              <a:buFont typeface="Times New Roman"/>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folHlink"/>
              </a:buClr>
              <a:buSzPct val="100000"/>
              <a:buFont typeface="Times New Roman"/>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hlink"/>
              </a:buClr>
              <a:buSzPct val="100000"/>
              <a:buFont typeface="Times New Roman"/>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hlink"/>
              </a:buClr>
              <a:buSzPct val="100000"/>
              <a:buFont typeface="Times New Roman"/>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hlink"/>
              </a:buClr>
              <a:buSzPct val="100000"/>
              <a:buFont typeface="Times New Roman"/>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hlink"/>
              </a:buClr>
              <a:buSzPct val="100000"/>
              <a:buFont typeface="Times New Roman"/>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hlink"/>
              </a:buClr>
              <a:buSzPct val="100000"/>
              <a:buFont typeface="Times New Roman"/>
              <a:buChar char="•"/>
              <a:defRPr sz="1600" b="0" i="0" u="none" strike="noStrike" cap="none">
                <a:solidFill>
                  <a:schemeClr val="dk1"/>
                </a:solidFill>
                <a:latin typeface="Arial"/>
                <a:ea typeface="Arial"/>
                <a:cs typeface="Arial"/>
                <a:sym typeface="Arial"/>
              </a:defRPr>
            </a:lvl9pPr>
          </a:lstStyle>
          <a:p>
            <a:endParaRPr/>
          </a:p>
        </p:txBody>
      </p:sp>
      <p:sp>
        <p:nvSpPr>
          <p:cNvPr id="136" name="Shape 136"/>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hlink"/>
              </a:buClr>
              <a:buFont typeface="Times New Roman"/>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folHlink"/>
              </a:buClr>
              <a:buFont typeface="Times New Roman"/>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hlink"/>
              </a:buClr>
              <a:buFont typeface="Times New Roman"/>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folHlink"/>
              </a:buClr>
              <a:buFont typeface="Times New Roman"/>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hlink"/>
              </a:buClr>
              <a:buFont typeface="Times New Roman"/>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hlink"/>
              </a:buClr>
              <a:buFont typeface="Times New Roman"/>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hlink"/>
              </a:buClr>
              <a:buFont typeface="Times New Roman"/>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hlink"/>
              </a:buClr>
              <a:buFont typeface="Times New Roman"/>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hlink"/>
              </a:buClr>
              <a:buFont typeface="Times New Roman"/>
              <a:buNone/>
              <a:defRPr sz="1600" b="1" i="0" u="none" strike="noStrike" cap="none">
                <a:solidFill>
                  <a:schemeClr val="dk1"/>
                </a:solidFill>
                <a:latin typeface="Arial"/>
                <a:ea typeface="Arial"/>
                <a:cs typeface="Arial"/>
                <a:sym typeface="Arial"/>
              </a:defRPr>
            </a:lvl9pPr>
          </a:lstStyle>
          <a:p>
            <a:endParaRPr/>
          </a:p>
        </p:txBody>
      </p:sp>
      <p:sp>
        <p:nvSpPr>
          <p:cNvPr id="137" name="Shape 137"/>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hlink"/>
              </a:buClr>
              <a:buSzPct val="100000"/>
              <a:buFont typeface="Times New Roman"/>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folHlink"/>
              </a:buClr>
              <a:buSzPct val="100000"/>
              <a:buFont typeface="Times New Roman"/>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hlink"/>
              </a:buClr>
              <a:buSzPct val="100000"/>
              <a:buFont typeface="Times New Roman"/>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folHlink"/>
              </a:buClr>
              <a:buSzPct val="100000"/>
              <a:buFont typeface="Times New Roman"/>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hlink"/>
              </a:buClr>
              <a:buSzPct val="100000"/>
              <a:buFont typeface="Times New Roman"/>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hlink"/>
              </a:buClr>
              <a:buSzPct val="100000"/>
              <a:buFont typeface="Times New Roman"/>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hlink"/>
              </a:buClr>
              <a:buSzPct val="100000"/>
              <a:buFont typeface="Times New Roman"/>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hlink"/>
              </a:buClr>
              <a:buSzPct val="100000"/>
              <a:buFont typeface="Times New Roman"/>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hlink"/>
              </a:buClr>
              <a:buSzPct val="100000"/>
              <a:buFont typeface="Times New Roman"/>
              <a:buChar char="•"/>
              <a:defRPr sz="1600" b="0" i="0" u="none" strike="noStrike" cap="none">
                <a:solidFill>
                  <a:schemeClr val="dk1"/>
                </a:solidFill>
                <a:latin typeface="Arial"/>
                <a:ea typeface="Arial"/>
                <a:cs typeface="Arial"/>
                <a:sym typeface="Arial"/>
              </a:defRPr>
            </a:lvl9pPr>
          </a:lstStyle>
          <a:p>
            <a:endParaRPr/>
          </a:p>
        </p:txBody>
      </p:sp>
      <p:sp>
        <p:nvSpPr>
          <p:cNvPr id="138" name="Shape 138"/>
          <p:cNvSpPr txBox="1">
            <a:spLocks noGrp="1"/>
          </p:cNvSpPr>
          <p:nvPr>
            <p:ph type="dt" idx="10"/>
          </p:nvPr>
        </p:nvSpPr>
        <p:spPr>
          <a:xfrm>
            <a:off x="1447800" y="6324600"/>
            <a:ext cx="1143000" cy="3047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9" name="Shape 139"/>
          <p:cNvSpPr txBox="1">
            <a:spLocks noGrp="1"/>
          </p:cNvSpPr>
          <p:nvPr>
            <p:ph type="ftr" idx="11"/>
          </p:nvPr>
        </p:nvSpPr>
        <p:spPr>
          <a:xfrm>
            <a:off x="2971800" y="6324600"/>
            <a:ext cx="4267199" cy="30479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0" name="Shape 140"/>
          <p:cNvSpPr txBox="1">
            <a:spLocks noGrp="1"/>
          </p:cNvSpPr>
          <p:nvPr>
            <p:ph type="sldNum" idx="12"/>
          </p:nvPr>
        </p:nvSpPr>
        <p:spPr>
          <a:xfrm>
            <a:off x="7696200" y="6324600"/>
            <a:ext cx="466725" cy="3047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2"/>
                </a:solidFill>
                <a:latin typeface="Arial"/>
                <a:ea typeface="Arial"/>
                <a:cs typeface="Arial"/>
                <a:sym typeface="Arial"/>
              </a:rPr>
              <a:t>‹N°›</a:t>
            </a:fld>
            <a:endParaRPr lang="en-US" sz="1400">
              <a:solidFill>
                <a:schemeClr val="dk2"/>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981075" y="228600"/>
            <a:ext cx="7239000" cy="8381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1pPr>
            <a:lvl2pPr marL="0" marR="0" lvl="1"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2pPr>
            <a:lvl3pPr marL="0" marR="0" lvl="2"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3pPr>
            <a:lvl4pPr marL="0" marR="0" lvl="3"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4pPr>
            <a:lvl5pPr marL="0" marR="0" lvl="4"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5pPr>
            <a:lvl6pPr marL="457200" marR="0" lvl="5"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6pPr>
            <a:lvl7pPr marL="914400" marR="0" lvl="6"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7pPr>
            <a:lvl8pPr marL="1371600" marR="0" lvl="7"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8pPr>
            <a:lvl9pPr marL="1828800" marR="0" lvl="8"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9pPr>
          </a:lstStyle>
          <a:p>
            <a:endParaRPr/>
          </a:p>
        </p:txBody>
      </p:sp>
      <p:sp>
        <p:nvSpPr>
          <p:cNvPr id="143" name="Shape 143"/>
          <p:cNvSpPr txBox="1">
            <a:spLocks noGrp="1"/>
          </p:cNvSpPr>
          <p:nvPr>
            <p:ph type="dt" idx="10"/>
          </p:nvPr>
        </p:nvSpPr>
        <p:spPr>
          <a:xfrm>
            <a:off x="1447800" y="6324600"/>
            <a:ext cx="1143000" cy="3047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4" name="Shape 144"/>
          <p:cNvSpPr txBox="1">
            <a:spLocks noGrp="1"/>
          </p:cNvSpPr>
          <p:nvPr>
            <p:ph type="ftr" idx="11"/>
          </p:nvPr>
        </p:nvSpPr>
        <p:spPr>
          <a:xfrm>
            <a:off x="2971800" y="6324600"/>
            <a:ext cx="4267199" cy="30479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5" name="Shape 145"/>
          <p:cNvSpPr txBox="1">
            <a:spLocks noGrp="1"/>
          </p:cNvSpPr>
          <p:nvPr>
            <p:ph type="sldNum" idx="12"/>
          </p:nvPr>
        </p:nvSpPr>
        <p:spPr>
          <a:xfrm>
            <a:off x="7696200" y="6324600"/>
            <a:ext cx="466725" cy="3047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2"/>
                </a:solidFill>
                <a:latin typeface="Arial"/>
                <a:ea typeface="Arial"/>
                <a:cs typeface="Arial"/>
                <a:sym typeface="Arial"/>
              </a:rPr>
              <a:t>‹N°›</a:t>
            </a:fld>
            <a:endParaRPr lang="en-US" sz="1400">
              <a:solidFill>
                <a:schemeClr val="dk2"/>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46"/>
        <p:cNvGrpSpPr/>
        <p:nvPr/>
      </p:nvGrpSpPr>
      <p:grpSpPr>
        <a:xfrm>
          <a:off x="0" y="0"/>
          <a:ext cx="0" cy="0"/>
          <a:chOff x="0" y="0"/>
          <a:chExt cx="0" cy="0"/>
        </a:xfrm>
      </p:grpSpPr>
      <p:sp>
        <p:nvSpPr>
          <p:cNvPr id="147" name="Shape 147"/>
          <p:cNvSpPr txBox="1">
            <a:spLocks noGrp="1"/>
          </p:cNvSpPr>
          <p:nvPr>
            <p:ph type="dt" idx="10"/>
          </p:nvPr>
        </p:nvSpPr>
        <p:spPr>
          <a:xfrm>
            <a:off x="1447800" y="6324600"/>
            <a:ext cx="1143000" cy="3047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8" name="Shape 148"/>
          <p:cNvSpPr txBox="1">
            <a:spLocks noGrp="1"/>
          </p:cNvSpPr>
          <p:nvPr>
            <p:ph type="ftr" idx="11"/>
          </p:nvPr>
        </p:nvSpPr>
        <p:spPr>
          <a:xfrm>
            <a:off x="2971800" y="6324600"/>
            <a:ext cx="4267199" cy="30479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9" name="Shape 149"/>
          <p:cNvSpPr txBox="1">
            <a:spLocks noGrp="1"/>
          </p:cNvSpPr>
          <p:nvPr>
            <p:ph type="sldNum" idx="12"/>
          </p:nvPr>
        </p:nvSpPr>
        <p:spPr>
          <a:xfrm>
            <a:off x="7696200" y="6324600"/>
            <a:ext cx="466725" cy="3047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2"/>
                </a:solidFill>
                <a:latin typeface="Arial"/>
                <a:ea typeface="Arial"/>
                <a:cs typeface="Arial"/>
                <a:sym typeface="Arial"/>
              </a:rPr>
              <a:t>‹N°›</a:t>
            </a:fld>
            <a:endParaRPr lang="en-US" sz="1400">
              <a:solidFill>
                <a:schemeClr val="dk2"/>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2"/>
                </a:solidFill>
                <a:latin typeface="Helvetica Neue"/>
                <a:ea typeface="Helvetica Neue"/>
                <a:cs typeface="Helvetica Neue"/>
                <a:sym typeface="Helvetica Neue"/>
              </a:defRPr>
            </a:lvl1pPr>
            <a:lvl2pPr marL="0" marR="0" lvl="1"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2pPr>
            <a:lvl3pPr marL="0" marR="0" lvl="2"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3pPr>
            <a:lvl4pPr marL="0" marR="0" lvl="3"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4pPr>
            <a:lvl5pPr marL="0" marR="0" lvl="4"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5pPr>
            <a:lvl6pPr marL="457200" marR="0" lvl="5"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6pPr>
            <a:lvl7pPr marL="914400" marR="0" lvl="6"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7pPr>
            <a:lvl8pPr marL="1371600" marR="0" lvl="7"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8pPr>
            <a:lvl9pPr marL="1828800" marR="0" lvl="8"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9pPr>
          </a:lstStyle>
          <a:p>
            <a:endParaRPr/>
          </a:p>
        </p:txBody>
      </p:sp>
      <p:sp>
        <p:nvSpPr>
          <p:cNvPr id="152" name="Shape 152"/>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hlink"/>
              </a:buClr>
              <a:buSzPct val="100000"/>
              <a:buFont typeface="Times New Roman"/>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folHlink"/>
              </a:buClr>
              <a:buSzPct val="100000"/>
              <a:buFont typeface="Times New Roman"/>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hlink"/>
              </a:buClr>
              <a:buSzPct val="100000"/>
              <a:buFont typeface="Times New Roman"/>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folHlink"/>
              </a:buClr>
              <a:buSzPct val="100000"/>
              <a:buFont typeface="Times New Roman"/>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9pPr>
          </a:lstStyle>
          <a:p>
            <a:endParaRPr/>
          </a:p>
        </p:txBody>
      </p:sp>
      <p:sp>
        <p:nvSpPr>
          <p:cNvPr id="153" name="Shape 153"/>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hlink"/>
              </a:buClr>
              <a:buFont typeface="Times New Roman"/>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folHlink"/>
              </a:buClr>
              <a:buFont typeface="Times New Roman"/>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hlink"/>
              </a:buClr>
              <a:buFont typeface="Times New Roman"/>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folHlink"/>
              </a:buClr>
              <a:buFont typeface="Times New Roman"/>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hlink"/>
              </a:buClr>
              <a:buFont typeface="Times New Roman"/>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hlink"/>
              </a:buClr>
              <a:buFont typeface="Times New Roman"/>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hlink"/>
              </a:buClr>
              <a:buFont typeface="Times New Roman"/>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hlink"/>
              </a:buClr>
              <a:buFont typeface="Times New Roman"/>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hlink"/>
              </a:buClr>
              <a:buFont typeface="Times New Roman"/>
              <a:buNone/>
              <a:defRPr sz="900" b="0" i="0" u="none" strike="noStrike" cap="none">
                <a:solidFill>
                  <a:schemeClr val="dk1"/>
                </a:solidFill>
                <a:latin typeface="Arial"/>
                <a:ea typeface="Arial"/>
                <a:cs typeface="Arial"/>
                <a:sym typeface="Arial"/>
              </a:defRPr>
            </a:lvl9pPr>
          </a:lstStyle>
          <a:p>
            <a:endParaRPr/>
          </a:p>
        </p:txBody>
      </p:sp>
      <p:sp>
        <p:nvSpPr>
          <p:cNvPr id="154" name="Shape 154"/>
          <p:cNvSpPr txBox="1">
            <a:spLocks noGrp="1"/>
          </p:cNvSpPr>
          <p:nvPr>
            <p:ph type="dt" idx="10"/>
          </p:nvPr>
        </p:nvSpPr>
        <p:spPr>
          <a:xfrm>
            <a:off x="1447800" y="6324600"/>
            <a:ext cx="1143000" cy="3047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55" name="Shape 155"/>
          <p:cNvSpPr txBox="1">
            <a:spLocks noGrp="1"/>
          </p:cNvSpPr>
          <p:nvPr>
            <p:ph type="ftr" idx="11"/>
          </p:nvPr>
        </p:nvSpPr>
        <p:spPr>
          <a:xfrm>
            <a:off x="2971800" y="6324600"/>
            <a:ext cx="4267199" cy="30479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56" name="Shape 156"/>
          <p:cNvSpPr txBox="1">
            <a:spLocks noGrp="1"/>
          </p:cNvSpPr>
          <p:nvPr>
            <p:ph type="sldNum" idx="12"/>
          </p:nvPr>
        </p:nvSpPr>
        <p:spPr>
          <a:xfrm>
            <a:off x="7696200" y="6324600"/>
            <a:ext cx="466725" cy="3047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2"/>
                </a:solidFill>
                <a:latin typeface="Arial"/>
                <a:ea typeface="Arial"/>
                <a:cs typeface="Arial"/>
                <a:sym typeface="Arial"/>
              </a:rPr>
              <a:t>‹N°›</a:t>
            </a:fld>
            <a:endParaRPr lang="en-US" sz="1400">
              <a:solidFill>
                <a:schemeClr val="dk2"/>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2"/>
                </a:solidFill>
                <a:latin typeface="Helvetica Neue"/>
                <a:ea typeface="Helvetica Neue"/>
                <a:cs typeface="Helvetica Neue"/>
                <a:sym typeface="Helvetica Neue"/>
              </a:defRPr>
            </a:lvl1pPr>
            <a:lvl2pPr marL="0" marR="0" lvl="1"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2pPr>
            <a:lvl3pPr marL="0" marR="0" lvl="2"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3pPr>
            <a:lvl4pPr marL="0" marR="0" lvl="3"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4pPr>
            <a:lvl5pPr marL="0" marR="0" lvl="4"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5pPr>
            <a:lvl6pPr marL="457200" marR="0" lvl="5"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6pPr>
            <a:lvl7pPr marL="914400" marR="0" lvl="6"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7pPr>
            <a:lvl8pPr marL="1371600" marR="0" lvl="7"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8pPr>
            <a:lvl9pPr marL="1828800" marR="0" lvl="8"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9pPr>
          </a:lstStyle>
          <a:p>
            <a:endParaRPr/>
          </a:p>
        </p:txBody>
      </p:sp>
      <p:sp>
        <p:nvSpPr>
          <p:cNvPr id="159" name="Shape 159"/>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hlink"/>
              </a:buClr>
              <a:buFont typeface="Times New Roman"/>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folHlink"/>
              </a:buClr>
              <a:buFont typeface="Times New Roman"/>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hlink"/>
              </a:buClr>
              <a:buFont typeface="Times New Roman"/>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folHlink"/>
              </a:buClr>
              <a:buFont typeface="Times New Roman"/>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hlink"/>
              </a:buClr>
              <a:buFont typeface="Times New Roman"/>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hlink"/>
              </a:buClr>
              <a:buFont typeface="Times New Roman"/>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hlink"/>
              </a:buClr>
              <a:buFont typeface="Times New Roman"/>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hlink"/>
              </a:buClr>
              <a:buFont typeface="Times New Roman"/>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hlink"/>
              </a:buClr>
              <a:buFont typeface="Times New Roman"/>
              <a:buNone/>
              <a:defRPr sz="2000" b="0" i="0" u="none" strike="noStrike" cap="none">
                <a:solidFill>
                  <a:schemeClr val="dk1"/>
                </a:solidFill>
                <a:latin typeface="Arial"/>
                <a:ea typeface="Arial"/>
                <a:cs typeface="Arial"/>
                <a:sym typeface="Arial"/>
              </a:defRPr>
            </a:lvl9pPr>
          </a:lstStyle>
          <a:p>
            <a:endParaRPr/>
          </a:p>
        </p:txBody>
      </p:sp>
      <p:sp>
        <p:nvSpPr>
          <p:cNvPr id="160" name="Shape 160"/>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hlink"/>
              </a:buClr>
              <a:buFont typeface="Times New Roman"/>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folHlink"/>
              </a:buClr>
              <a:buFont typeface="Times New Roman"/>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hlink"/>
              </a:buClr>
              <a:buFont typeface="Times New Roman"/>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folHlink"/>
              </a:buClr>
              <a:buFont typeface="Times New Roman"/>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hlink"/>
              </a:buClr>
              <a:buFont typeface="Times New Roman"/>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hlink"/>
              </a:buClr>
              <a:buFont typeface="Times New Roman"/>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hlink"/>
              </a:buClr>
              <a:buFont typeface="Times New Roman"/>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hlink"/>
              </a:buClr>
              <a:buFont typeface="Times New Roman"/>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hlink"/>
              </a:buClr>
              <a:buFont typeface="Times New Roman"/>
              <a:buNone/>
              <a:defRPr sz="900" b="0" i="0" u="none" strike="noStrike" cap="none">
                <a:solidFill>
                  <a:schemeClr val="dk1"/>
                </a:solidFill>
                <a:latin typeface="Arial"/>
                <a:ea typeface="Arial"/>
                <a:cs typeface="Arial"/>
                <a:sym typeface="Arial"/>
              </a:defRPr>
            </a:lvl9pPr>
          </a:lstStyle>
          <a:p>
            <a:endParaRPr/>
          </a:p>
        </p:txBody>
      </p:sp>
      <p:sp>
        <p:nvSpPr>
          <p:cNvPr id="161" name="Shape 161"/>
          <p:cNvSpPr txBox="1">
            <a:spLocks noGrp="1"/>
          </p:cNvSpPr>
          <p:nvPr>
            <p:ph type="dt" idx="10"/>
          </p:nvPr>
        </p:nvSpPr>
        <p:spPr>
          <a:xfrm>
            <a:off x="1447800" y="6324600"/>
            <a:ext cx="1143000" cy="3047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62" name="Shape 162"/>
          <p:cNvSpPr txBox="1">
            <a:spLocks noGrp="1"/>
          </p:cNvSpPr>
          <p:nvPr>
            <p:ph type="ftr" idx="11"/>
          </p:nvPr>
        </p:nvSpPr>
        <p:spPr>
          <a:xfrm>
            <a:off x="2971800" y="6324600"/>
            <a:ext cx="4267199" cy="30479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63" name="Shape 163"/>
          <p:cNvSpPr txBox="1">
            <a:spLocks noGrp="1"/>
          </p:cNvSpPr>
          <p:nvPr>
            <p:ph type="sldNum" idx="12"/>
          </p:nvPr>
        </p:nvSpPr>
        <p:spPr>
          <a:xfrm>
            <a:off x="7696200" y="6324600"/>
            <a:ext cx="466725" cy="3047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2"/>
                </a:solidFill>
                <a:latin typeface="Arial"/>
                <a:ea typeface="Arial"/>
                <a:cs typeface="Arial"/>
                <a:sym typeface="Arial"/>
              </a:rPr>
              <a:t>‹N°›</a:t>
            </a:fld>
            <a:endParaRPr lang="en-US" sz="1400">
              <a:solidFill>
                <a:schemeClr val="dk2"/>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981075" y="228600"/>
            <a:ext cx="7239000" cy="8381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1pPr>
            <a:lvl2pPr marL="0" marR="0" lvl="1"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2pPr>
            <a:lvl3pPr marL="0" marR="0" lvl="2"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3pPr>
            <a:lvl4pPr marL="0" marR="0" lvl="3"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4pPr>
            <a:lvl5pPr marL="0" marR="0" lvl="4"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5pPr>
            <a:lvl6pPr marL="457200" marR="0" lvl="5"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6pPr>
            <a:lvl7pPr marL="914400" marR="0" lvl="6"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7pPr>
            <a:lvl8pPr marL="1371600" marR="0" lvl="7"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8pPr>
            <a:lvl9pPr marL="1828800" marR="0" lvl="8"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9pPr>
          </a:lstStyle>
          <a:p>
            <a:endParaRPr/>
          </a:p>
        </p:txBody>
      </p:sp>
      <p:sp>
        <p:nvSpPr>
          <p:cNvPr id="166" name="Shape 166"/>
          <p:cNvSpPr txBox="1">
            <a:spLocks noGrp="1"/>
          </p:cNvSpPr>
          <p:nvPr>
            <p:ph type="body" idx="1"/>
          </p:nvPr>
        </p:nvSpPr>
        <p:spPr>
          <a:xfrm rot="5400000">
            <a:off x="2466974" y="38100"/>
            <a:ext cx="4343400" cy="73152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hlink"/>
              </a:buClr>
              <a:buSzPct val="100000"/>
              <a:buFont typeface="Times New Roman"/>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folHlink"/>
              </a:buClr>
              <a:buSzPct val="100000"/>
              <a:buFont typeface="Times New Roman"/>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hlink"/>
              </a:buClr>
              <a:buSzPct val="100000"/>
              <a:buFont typeface="Times New Roman"/>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folHlink"/>
              </a:buClr>
              <a:buSzPct val="100000"/>
              <a:buFont typeface="Times New Roman"/>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9pPr>
          </a:lstStyle>
          <a:p>
            <a:endParaRPr/>
          </a:p>
        </p:txBody>
      </p:sp>
      <p:sp>
        <p:nvSpPr>
          <p:cNvPr id="167" name="Shape 167"/>
          <p:cNvSpPr txBox="1">
            <a:spLocks noGrp="1"/>
          </p:cNvSpPr>
          <p:nvPr>
            <p:ph type="dt" idx="10"/>
          </p:nvPr>
        </p:nvSpPr>
        <p:spPr>
          <a:xfrm>
            <a:off x="1447800" y="6324600"/>
            <a:ext cx="1143000" cy="3047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68" name="Shape 168"/>
          <p:cNvSpPr txBox="1">
            <a:spLocks noGrp="1"/>
          </p:cNvSpPr>
          <p:nvPr>
            <p:ph type="ftr" idx="11"/>
          </p:nvPr>
        </p:nvSpPr>
        <p:spPr>
          <a:xfrm>
            <a:off x="2971800" y="6324600"/>
            <a:ext cx="4267199" cy="30479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69" name="Shape 169"/>
          <p:cNvSpPr txBox="1">
            <a:spLocks noGrp="1"/>
          </p:cNvSpPr>
          <p:nvPr>
            <p:ph type="sldNum" idx="12"/>
          </p:nvPr>
        </p:nvSpPr>
        <p:spPr>
          <a:xfrm>
            <a:off x="7696200" y="6324600"/>
            <a:ext cx="466725" cy="3047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2"/>
                </a:solidFill>
                <a:latin typeface="Arial"/>
                <a:ea typeface="Arial"/>
                <a:cs typeface="Arial"/>
                <a:sym typeface="Arial"/>
              </a:rPr>
              <a:t>‹N°›</a:t>
            </a:fld>
            <a:endParaRPr lang="en-US" sz="1400">
              <a:solidFill>
                <a:schemeClr val="dk2"/>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rot="5400000">
            <a:off x="4562474" y="2133600"/>
            <a:ext cx="5638800" cy="18288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1pPr>
            <a:lvl2pPr marL="0" marR="0" lvl="1"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2pPr>
            <a:lvl3pPr marL="0" marR="0" lvl="2"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3pPr>
            <a:lvl4pPr marL="0" marR="0" lvl="3"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4pPr>
            <a:lvl5pPr marL="0" marR="0" lvl="4"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5pPr>
            <a:lvl6pPr marL="457200" marR="0" lvl="5"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6pPr>
            <a:lvl7pPr marL="914400" marR="0" lvl="6"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7pPr>
            <a:lvl8pPr marL="1371600" marR="0" lvl="7"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8pPr>
            <a:lvl9pPr marL="1828800" marR="0" lvl="8"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9pPr>
          </a:lstStyle>
          <a:p>
            <a:endParaRPr/>
          </a:p>
        </p:txBody>
      </p:sp>
      <p:sp>
        <p:nvSpPr>
          <p:cNvPr id="172" name="Shape 172"/>
          <p:cNvSpPr txBox="1">
            <a:spLocks noGrp="1"/>
          </p:cNvSpPr>
          <p:nvPr>
            <p:ph type="body" idx="1"/>
          </p:nvPr>
        </p:nvSpPr>
        <p:spPr>
          <a:xfrm rot="5400000">
            <a:off x="828674" y="381000"/>
            <a:ext cx="5638800" cy="53339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hlink"/>
              </a:buClr>
              <a:buSzPct val="100000"/>
              <a:buFont typeface="Times New Roman"/>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folHlink"/>
              </a:buClr>
              <a:buSzPct val="100000"/>
              <a:buFont typeface="Times New Roman"/>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hlink"/>
              </a:buClr>
              <a:buSzPct val="100000"/>
              <a:buFont typeface="Times New Roman"/>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folHlink"/>
              </a:buClr>
              <a:buSzPct val="100000"/>
              <a:buFont typeface="Times New Roman"/>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9pPr>
          </a:lstStyle>
          <a:p>
            <a:endParaRPr/>
          </a:p>
        </p:txBody>
      </p:sp>
      <p:sp>
        <p:nvSpPr>
          <p:cNvPr id="173" name="Shape 173"/>
          <p:cNvSpPr txBox="1">
            <a:spLocks noGrp="1"/>
          </p:cNvSpPr>
          <p:nvPr>
            <p:ph type="dt" idx="10"/>
          </p:nvPr>
        </p:nvSpPr>
        <p:spPr>
          <a:xfrm>
            <a:off x="1447800" y="6324600"/>
            <a:ext cx="1143000" cy="3047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74" name="Shape 174"/>
          <p:cNvSpPr txBox="1">
            <a:spLocks noGrp="1"/>
          </p:cNvSpPr>
          <p:nvPr>
            <p:ph type="ftr" idx="11"/>
          </p:nvPr>
        </p:nvSpPr>
        <p:spPr>
          <a:xfrm>
            <a:off x="2971800" y="6324600"/>
            <a:ext cx="4267199" cy="30479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75" name="Shape 175"/>
          <p:cNvSpPr txBox="1">
            <a:spLocks noGrp="1"/>
          </p:cNvSpPr>
          <p:nvPr>
            <p:ph type="sldNum" idx="12"/>
          </p:nvPr>
        </p:nvSpPr>
        <p:spPr>
          <a:xfrm>
            <a:off x="7696200" y="6324600"/>
            <a:ext cx="466725" cy="3047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2"/>
                </a:solidFill>
                <a:latin typeface="Arial"/>
                <a:ea typeface="Arial"/>
                <a:cs typeface="Arial"/>
                <a:sym typeface="Arial"/>
              </a:rPr>
              <a:t>‹N°›</a:t>
            </a:fld>
            <a:endParaRPr lang="en-US" sz="1400">
              <a:solidFill>
                <a:schemeClr val="dk2"/>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7"/>
        <p:cNvGrpSpPr/>
        <p:nvPr/>
      </p:nvGrpSpPr>
      <p:grpSpPr>
        <a:xfrm>
          <a:off x="0" y="0"/>
          <a:ext cx="0" cy="0"/>
          <a:chOff x="0" y="0"/>
          <a:chExt cx="0" cy="0"/>
        </a:xfrm>
      </p:grpSpPr>
      <p:sp>
        <p:nvSpPr>
          <p:cNvPr id="28" name="Shape 2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9" name="Shape 2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0" name="Shape 3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‹N°›</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981075" y="228600"/>
            <a:ext cx="7239000" cy="8381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1pPr>
            <a:lvl2pPr marL="0" marR="0" lvl="1"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2pPr>
            <a:lvl3pPr marL="0" marR="0" lvl="2"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3pPr>
            <a:lvl4pPr marL="0" marR="0" lvl="3"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4pPr>
            <a:lvl5pPr marL="0" marR="0" lvl="4"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5pPr>
            <a:lvl6pPr marL="457200" marR="0" lvl="5"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6pPr>
            <a:lvl7pPr marL="914400" marR="0" lvl="6"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7pPr>
            <a:lvl8pPr marL="1371600" marR="0" lvl="7"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8pPr>
            <a:lvl9pPr marL="1828800" marR="0" lvl="8"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9pPr>
          </a:lstStyle>
          <a:p>
            <a:endParaRPr/>
          </a:p>
        </p:txBody>
      </p:sp>
      <p:sp>
        <p:nvSpPr>
          <p:cNvPr id="178" name="Shape 178"/>
          <p:cNvSpPr txBox="1">
            <a:spLocks noGrp="1"/>
          </p:cNvSpPr>
          <p:nvPr>
            <p:ph type="body" idx="1"/>
          </p:nvPr>
        </p:nvSpPr>
        <p:spPr>
          <a:xfrm>
            <a:off x="981075" y="1524000"/>
            <a:ext cx="3581399" cy="43434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hlink"/>
              </a:buClr>
              <a:buSzPct val="100000"/>
              <a:buFont typeface="Times New Roman"/>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folHlink"/>
              </a:buClr>
              <a:buSzPct val="100000"/>
              <a:buFont typeface="Times New Roman"/>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hlink"/>
              </a:buClr>
              <a:buSzPct val="100000"/>
              <a:buFont typeface="Times New Roman"/>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folHlink"/>
              </a:buClr>
              <a:buSzPct val="100000"/>
              <a:buFont typeface="Times New Roman"/>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9pPr>
          </a:lstStyle>
          <a:p>
            <a:endParaRPr/>
          </a:p>
        </p:txBody>
      </p:sp>
      <p:sp>
        <p:nvSpPr>
          <p:cNvPr id="179" name="Shape 179"/>
          <p:cNvSpPr txBox="1">
            <a:spLocks noGrp="1"/>
          </p:cNvSpPr>
          <p:nvPr>
            <p:ph type="body" idx="2"/>
          </p:nvPr>
        </p:nvSpPr>
        <p:spPr>
          <a:xfrm>
            <a:off x="4714875" y="1524000"/>
            <a:ext cx="3581399" cy="43434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hlink"/>
              </a:buClr>
              <a:buSzPct val="100000"/>
              <a:buFont typeface="Times New Roman"/>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folHlink"/>
              </a:buClr>
              <a:buSzPct val="100000"/>
              <a:buFont typeface="Times New Roman"/>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hlink"/>
              </a:buClr>
              <a:buSzPct val="100000"/>
              <a:buFont typeface="Times New Roman"/>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folHlink"/>
              </a:buClr>
              <a:buSzPct val="100000"/>
              <a:buFont typeface="Times New Roman"/>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9pPr>
          </a:lstStyle>
          <a:p>
            <a:endParaRPr/>
          </a:p>
        </p:txBody>
      </p:sp>
      <p:sp>
        <p:nvSpPr>
          <p:cNvPr id="180" name="Shape 180"/>
          <p:cNvSpPr txBox="1">
            <a:spLocks noGrp="1"/>
          </p:cNvSpPr>
          <p:nvPr>
            <p:ph type="dt" idx="10"/>
          </p:nvPr>
        </p:nvSpPr>
        <p:spPr>
          <a:xfrm>
            <a:off x="1447800" y="6324600"/>
            <a:ext cx="1143000" cy="3047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81" name="Shape 181"/>
          <p:cNvSpPr txBox="1">
            <a:spLocks noGrp="1"/>
          </p:cNvSpPr>
          <p:nvPr>
            <p:ph type="ftr" idx="11"/>
          </p:nvPr>
        </p:nvSpPr>
        <p:spPr>
          <a:xfrm>
            <a:off x="2971800" y="6324600"/>
            <a:ext cx="4267199" cy="30479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82" name="Shape 182"/>
          <p:cNvSpPr txBox="1">
            <a:spLocks noGrp="1"/>
          </p:cNvSpPr>
          <p:nvPr>
            <p:ph type="sldNum" idx="12"/>
          </p:nvPr>
        </p:nvSpPr>
        <p:spPr>
          <a:xfrm>
            <a:off x="7696200" y="6324600"/>
            <a:ext cx="466725" cy="3047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2"/>
                </a:solidFill>
                <a:latin typeface="Arial"/>
                <a:ea typeface="Arial"/>
                <a:cs typeface="Arial"/>
                <a:sym typeface="Arial"/>
              </a:rPr>
              <a:t>‹N°›</a:t>
            </a:fld>
            <a:endParaRPr lang="en-US" sz="1400">
              <a:solidFill>
                <a:schemeClr val="dk2"/>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981075" y="228600"/>
            <a:ext cx="7239000" cy="8381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1pPr>
            <a:lvl2pPr marL="0" marR="0" lvl="1"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2pPr>
            <a:lvl3pPr marL="0" marR="0" lvl="2"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3pPr>
            <a:lvl4pPr marL="0" marR="0" lvl="3"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4pPr>
            <a:lvl5pPr marL="0" marR="0" lvl="4"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5pPr>
            <a:lvl6pPr marL="457200" marR="0" lvl="5"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6pPr>
            <a:lvl7pPr marL="914400" marR="0" lvl="6"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7pPr>
            <a:lvl8pPr marL="1371600" marR="0" lvl="7"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8pPr>
            <a:lvl9pPr marL="1828800" marR="0" lvl="8"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9pPr>
          </a:lstStyle>
          <a:p>
            <a:endParaRPr/>
          </a:p>
        </p:txBody>
      </p:sp>
      <p:sp>
        <p:nvSpPr>
          <p:cNvPr id="185" name="Shape 185"/>
          <p:cNvSpPr>
            <a:spLocks noGrp="1"/>
          </p:cNvSpPr>
          <p:nvPr>
            <p:ph type="clipArt" idx="2"/>
          </p:nvPr>
        </p:nvSpPr>
        <p:spPr>
          <a:xfrm>
            <a:off x="981075" y="1524000"/>
            <a:ext cx="3581399" cy="43434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hlink"/>
              </a:buClr>
              <a:buSzPct val="100000"/>
              <a:buFont typeface="Times New Roman"/>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folHlink"/>
              </a:buClr>
              <a:buSzPct val="100000"/>
              <a:buFont typeface="Times New Roman"/>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hlink"/>
              </a:buClr>
              <a:buSzPct val="100000"/>
              <a:buFont typeface="Times New Roman"/>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folHlink"/>
              </a:buClr>
              <a:buSzPct val="100000"/>
              <a:buFont typeface="Times New Roman"/>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9pPr>
          </a:lstStyle>
          <a:p>
            <a:endParaRPr/>
          </a:p>
        </p:txBody>
      </p:sp>
      <p:sp>
        <p:nvSpPr>
          <p:cNvPr id="186" name="Shape 186"/>
          <p:cNvSpPr txBox="1">
            <a:spLocks noGrp="1"/>
          </p:cNvSpPr>
          <p:nvPr>
            <p:ph type="body" idx="1"/>
          </p:nvPr>
        </p:nvSpPr>
        <p:spPr>
          <a:xfrm>
            <a:off x="4714875" y="1524000"/>
            <a:ext cx="3581399" cy="43434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hlink"/>
              </a:buClr>
              <a:buSzPct val="100000"/>
              <a:buFont typeface="Times New Roman"/>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folHlink"/>
              </a:buClr>
              <a:buSzPct val="100000"/>
              <a:buFont typeface="Times New Roman"/>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hlink"/>
              </a:buClr>
              <a:buSzPct val="100000"/>
              <a:buFont typeface="Times New Roman"/>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folHlink"/>
              </a:buClr>
              <a:buSzPct val="100000"/>
              <a:buFont typeface="Times New Roman"/>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9pPr>
          </a:lstStyle>
          <a:p>
            <a:endParaRPr/>
          </a:p>
        </p:txBody>
      </p:sp>
      <p:sp>
        <p:nvSpPr>
          <p:cNvPr id="187" name="Shape 187"/>
          <p:cNvSpPr txBox="1">
            <a:spLocks noGrp="1"/>
          </p:cNvSpPr>
          <p:nvPr>
            <p:ph type="dt" idx="10"/>
          </p:nvPr>
        </p:nvSpPr>
        <p:spPr>
          <a:xfrm>
            <a:off x="1447800" y="6324600"/>
            <a:ext cx="1143000" cy="3047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88" name="Shape 188"/>
          <p:cNvSpPr txBox="1">
            <a:spLocks noGrp="1"/>
          </p:cNvSpPr>
          <p:nvPr>
            <p:ph type="ftr" idx="11"/>
          </p:nvPr>
        </p:nvSpPr>
        <p:spPr>
          <a:xfrm>
            <a:off x="2971800" y="6324600"/>
            <a:ext cx="4267199" cy="30479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89" name="Shape 189"/>
          <p:cNvSpPr txBox="1">
            <a:spLocks noGrp="1"/>
          </p:cNvSpPr>
          <p:nvPr>
            <p:ph type="sldNum" idx="12"/>
          </p:nvPr>
        </p:nvSpPr>
        <p:spPr>
          <a:xfrm>
            <a:off x="7696200" y="6324600"/>
            <a:ext cx="466725" cy="3047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2"/>
                </a:solidFill>
                <a:latin typeface="Arial"/>
                <a:ea typeface="Arial"/>
                <a:cs typeface="Arial"/>
                <a:sym typeface="Arial"/>
              </a:rPr>
              <a:t>‹N°›</a:t>
            </a:fld>
            <a:endParaRPr lang="en-US" sz="1400">
              <a:solidFill>
                <a:schemeClr val="dk2"/>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ftr" idx="11"/>
          </p:nvPr>
        </p:nvSpPr>
        <p:spPr>
          <a:xfrm>
            <a:off x="3124200" y="662940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800">
                <a:solidFill>
                  <a:srgbClr val="DDD9C3"/>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‹N°›</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249237" y="1035050"/>
            <a:ext cx="8196262" cy="110966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0" name="Shape 4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‹N°›</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1676400" y="457200"/>
            <a:ext cx="7010400" cy="12954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1"/>
          </p:nvPr>
        </p:nvSpPr>
        <p:spPr>
          <a:xfrm>
            <a:off x="1676400" y="1981200"/>
            <a:ext cx="3429000" cy="41148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2"/>
          </p:nvPr>
        </p:nvSpPr>
        <p:spPr>
          <a:xfrm>
            <a:off x="5257800" y="1981200"/>
            <a:ext cx="3429000" cy="41148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6" name="Shape 4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‹N°›</a:t>
            </a:fld>
            <a:endParaRPr lang="en-US" sz="1200">
              <a:solidFill>
                <a:srgbClr val="888888"/>
              </a:solidFill>
              <a:latin typeface="Calibri"/>
              <a:ea typeface="Calibri"/>
              <a:cs typeface="Calibri"/>
              <a:sym typeface="Calibri"/>
            </a:endParaRPr>
          </a:p>
        </p:txBody>
      </p:sp>
      <p:sp>
        <p:nvSpPr>
          <p:cNvPr id="47" name="Shape 4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981075" y="228600"/>
            <a:ext cx="7239000" cy="8381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1"/>
          </p:nvPr>
        </p:nvSpPr>
        <p:spPr>
          <a:xfrm>
            <a:off x="981075" y="1524000"/>
            <a:ext cx="3581399" cy="43434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body" idx="2"/>
          </p:nvPr>
        </p:nvSpPr>
        <p:spPr>
          <a:xfrm>
            <a:off x="4714875" y="1524000"/>
            <a:ext cx="3581399" cy="43434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0" name="Shape 6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1" name="Shape 6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‹N°›</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6479" y="273629"/>
            <a:ext cx="8225280" cy="114203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456479" y="1604329"/>
            <a:ext cx="4043519" cy="4523515"/>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body" idx="2"/>
          </p:nvPr>
        </p:nvSpPr>
        <p:spPr>
          <a:xfrm>
            <a:off x="4638239" y="1604329"/>
            <a:ext cx="4043519" cy="219190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body" idx="3"/>
          </p:nvPr>
        </p:nvSpPr>
        <p:spPr>
          <a:xfrm>
            <a:off x="4638239" y="3934492"/>
            <a:ext cx="4043519" cy="219335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dt" idx="10"/>
          </p:nvPr>
        </p:nvSpPr>
        <p:spPr>
          <a:xfrm>
            <a:off x="457200" y="6356350"/>
            <a:ext cx="2100262" cy="331788"/>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4" name="Shape 7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‹N°›</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78" name="Shape 7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9" name="Shape 7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0" name="Shape 8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‹N°›</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4"/>
        <p:cNvGrpSpPr/>
        <p:nvPr/>
      </p:nvGrpSpPr>
      <p:grpSpPr>
        <a:xfrm>
          <a:off x="0" y="0"/>
          <a:ext cx="0" cy="0"/>
          <a:chOff x="0" y="0"/>
          <a:chExt cx="0" cy="0"/>
        </a:xfrm>
      </p:grpSpPr>
      <p:grpSp>
        <p:nvGrpSpPr>
          <p:cNvPr id="95" name="Shape 95"/>
          <p:cNvGrpSpPr/>
          <p:nvPr/>
        </p:nvGrpSpPr>
        <p:grpSpPr>
          <a:xfrm>
            <a:off x="285749" y="2197100"/>
            <a:ext cx="8718550" cy="3143249"/>
            <a:chOff x="179" y="1384"/>
            <a:chExt cx="5492" cy="1979"/>
          </a:xfrm>
        </p:grpSpPr>
        <p:sp>
          <p:nvSpPr>
            <p:cNvPr id="96" name="Shape 96"/>
            <p:cNvSpPr/>
            <p:nvPr/>
          </p:nvSpPr>
          <p:spPr>
            <a:xfrm rot="10800000">
              <a:off x="191" y="2783"/>
              <a:ext cx="576" cy="576"/>
            </a:xfrm>
            <a:prstGeom prst="ellipse">
              <a:avLst/>
            </a:prstGeom>
            <a:gradFill>
              <a:gsLst>
                <a:gs pos="0">
                  <a:schemeClr val="lt2"/>
                </a:gs>
                <a:gs pos="100000">
                  <a:srgbClr val="FFFFFF"/>
                </a:gs>
              </a:gsLst>
              <a:path path="circle">
                <a:fillToRect l="50000" t="50000" r="50000" b="50000"/>
              </a:path>
              <a:tileRect/>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7" name="Shape 97"/>
            <p:cNvSpPr/>
            <p:nvPr/>
          </p:nvSpPr>
          <p:spPr>
            <a:xfrm rot="10800000">
              <a:off x="5087" y="1392"/>
              <a:ext cx="576" cy="576"/>
            </a:xfrm>
            <a:prstGeom prst="ellipse">
              <a:avLst/>
            </a:prstGeom>
            <a:gradFill>
              <a:gsLst>
                <a:gs pos="0">
                  <a:schemeClr val="lt2"/>
                </a:gs>
                <a:gs pos="100000">
                  <a:srgbClr val="FFFFFF"/>
                </a:gs>
              </a:gsLst>
              <a:path path="circle">
                <a:fillToRect l="50000" t="50000" r="50000" b="50000"/>
              </a:path>
              <a:tileRect/>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8" name="Shape 98"/>
            <p:cNvSpPr/>
            <p:nvPr/>
          </p:nvSpPr>
          <p:spPr>
            <a:xfrm>
              <a:off x="179" y="1384"/>
              <a:ext cx="576" cy="576"/>
            </a:xfrm>
            <a:prstGeom prst="ellipse">
              <a:avLst/>
            </a:prstGeom>
            <a:gradFill>
              <a:gsLst>
                <a:gs pos="0">
                  <a:schemeClr val="lt2"/>
                </a:gs>
                <a:gs pos="100000">
                  <a:srgbClr val="FFFFFF"/>
                </a:gs>
              </a:gsLst>
              <a:path path="circle">
                <a:fillToRect l="50000" t="50000" r="50000" b="50000"/>
              </a:path>
              <a:tileRect/>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Shape 99"/>
            <p:cNvSpPr/>
            <p:nvPr/>
          </p:nvSpPr>
          <p:spPr>
            <a:xfrm>
              <a:off x="191" y="1631"/>
              <a:ext cx="288" cy="1439"/>
            </a:xfrm>
            <a:prstGeom prst="rect">
              <a:avLst/>
            </a:prstGeom>
            <a:gradFill>
              <a:gsLst>
                <a:gs pos="0">
                  <a:srgbClr val="FFFFFF"/>
                </a:gs>
                <a:gs pos="100000">
                  <a:schemeClr val="lt2"/>
                </a:gs>
              </a:gsLst>
              <a:lin ang="0" scaled="0"/>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0" name="Shape 100"/>
            <p:cNvSpPr/>
            <p:nvPr/>
          </p:nvSpPr>
          <p:spPr>
            <a:xfrm rot="10800000">
              <a:off x="5096" y="2787"/>
              <a:ext cx="576" cy="576"/>
            </a:xfrm>
            <a:prstGeom prst="ellipse">
              <a:avLst/>
            </a:prstGeom>
            <a:gradFill>
              <a:gsLst>
                <a:gs pos="0">
                  <a:schemeClr val="lt2"/>
                </a:gs>
                <a:gs pos="100000">
                  <a:srgbClr val="FFFFFF"/>
                </a:gs>
              </a:gsLst>
              <a:path path="circle">
                <a:fillToRect l="50000" t="50000" r="50000" b="50000"/>
              </a:path>
              <a:tileRect/>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1" name="Shape 101"/>
            <p:cNvSpPr/>
            <p:nvPr/>
          </p:nvSpPr>
          <p:spPr>
            <a:xfrm rot="10800000">
              <a:off x="5375" y="1679"/>
              <a:ext cx="288" cy="1344"/>
            </a:xfrm>
            <a:prstGeom prst="rect">
              <a:avLst/>
            </a:prstGeom>
            <a:gradFill>
              <a:gsLst>
                <a:gs pos="0">
                  <a:schemeClr val="lt2"/>
                </a:gs>
                <a:gs pos="100000">
                  <a:srgbClr val="FFFFFF"/>
                </a:gs>
              </a:gsLst>
              <a:lin ang="0" scaled="0"/>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02" name="Shape 102"/>
          <p:cNvSpPr/>
          <p:nvPr/>
        </p:nvSpPr>
        <p:spPr>
          <a:xfrm>
            <a:off x="762000" y="2209800"/>
            <a:ext cx="7772400" cy="457200"/>
          </a:xfrm>
          <a:prstGeom prst="rect">
            <a:avLst/>
          </a:prstGeom>
          <a:gradFill>
            <a:gsLst>
              <a:gs pos="0">
                <a:srgbClr val="FFFFFF"/>
              </a:gs>
              <a:gs pos="100000">
                <a:schemeClr val="lt2"/>
              </a:gs>
            </a:gsLst>
            <a:lin ang="54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3" name="Shape 103"/>
          <p:cNvSpPr/>
          <p:nvPr/>
        </p:nvSpPr>
        <p:spPr>
          <a:xfrm rot="10800000">
            <a:off x="761999" y="4876799"/>
            <a:ext cx="7772400" cy="457200"/>
          </a:xfrm>
          <a:prstGeom prst="rect">
            <a:avLst/>
          </a:prstGeom>
          <a:gradFill>
            <a:gsLst>
              <a:gs pos="0">
                <a:schemeClr val="lt2"/>
              </a:gs>
              <a:gs pos="100000">
                <a:srgbClr val="FFFFFF"/>
              </a:gs>
            </a:gsLst>
            <a:lin ang="54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4" name="Shape 104"/>
          <p:cNvSpPr/>
          <p:nvPr/>
        </p:nvSpPr>
        <p:spPr>
          <a:xfrm>
            <a:off x="904875" y="1143000"/>
            <a:ext cx="7391399" cy="4876799"/>
          </a:xfrm>
          <a:prstGeom prst="roundRect">
            <a:avLst>
              <a:gd name="adj" fmla="val 16667"/>
            </a:avLst>
          </a:prstGeom>
          <a:solidFill>
            <a:schemeClr val="accent1"/>
          </a:solidFill>
          <a:ln w="76200"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5" name="Shape 105"/>
          <p:cNvSpPr/>
          <p:nvPr/>
        </p:nvSpPr>
        <p:spPr>
          <a:xfrm>
            <a:off x="866775" y="4876800"/>
            <a:ext cx="7473949" cy="304799"/>
          </a:xfrm>
          <a:prstGeom prst="rect">
            <a:avLst/>
          </a:prstGeom>
          <a:gradFill>
            <a:gsLst>
              <a:gs pos="0">
                <a:srgbClr val="B37B10"/>
              </a:gs>
              <a:gs pos="100000">
                <a:schemeClr val="accent1"/>
              </a:gs>
            </a:gsLst>
            <a:lin ang="54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6" name="Shape 106" descr="Dark horizontal"/>
          <p:cNvSpPr/>
          <p:nvPr/>
        </p:nvSpPr>
        <p:spPr>
          <a:xfrm>
            <a:off x="676275" y="2590800"/>
            <a:ext cx="7924799" cy="2286000"/>
          </a:xfrm>
          <a:prstGeom prst="roundRect">
            <a:avLst>
              <a:gd name="adj" fmla="val 4069"/>
            </a:avLst>
          </a:prstGeom>
          <a:solidFill>
            <a:srgbClr val="EEEEEE"/>
          </a:solidFill>
          <a:ln w="76200"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7" name="Shape 107"/>
          <p:cNvSpPr/>
          <p:nvPr/>
        </p:nvSpPr>
        <p:spPr>
          <a:xfrm>
            <a:off x="869950" y="2286000"/>
            <a:ext cx="7469188" cy="266699"/>
          </a:xfrm>
          <a:prstGeom prst="rect">
            <a:avLst/>
          </a:prstGeom>
          <a:gradFill>
            <a:gsLst>
              <a:gs pos="0">
                <a:schemeClr val="accent1"/>
              </a:gs>
              <a:gs pos="100000">
                <a:srgbClr val="C18412"/>
              </a:gs>
            </a:gsLst>
            <a:lin ang="54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 name="Shape 108"/>
          <p:cNvSpPr txBox="1">
            <a:spLocks noGrp="1"/>
          </p:cNvSpPr>
          <p:nvPr>
            <p:ph type="subTitle" idx="1"/>
          </p:nvPr>
        </p:nvSpPr>
        <p:spPr>
          <a:xfrm>
            <a:off x="1371600" y="3886200"/>
            <a:ext cx="6400799" cy="838199"/>
          </a:xfrm>
          <a:prstGeom prst="rect">
            <a:avLst/>
          </a:prstGeom>
          <a:noFill/>
          <a:ln>
            <a:noFill/>
          </a:ln>
        </p:spPr>
        <p:txBody>
          <a:bodyPr lIns="91425" tIns="91425" rIns="91425" bIns="91425" anchor="t" anchorCtr="0"/>
          <a:lstStyle>
            <a:lvl1pPr marL="0" marR="0" lvl="0" indent="0" algn="ctr" rtl="0">
              <a:spcBef>
                <a:spcPts val="640"/>
              </a:spcBef>
              <a:spcAft>
                <a:spcPts val="0"/>
              </a:spcAft>
              <a:buClr>
                <a:schemeClr val="hlink"/>
              </a:buClr>
              <a:buFont typeface="Times New Roman"/>
              <a:buNone/>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folHlink"/>
              </a:buClr>
              <a:buSzPct val="100000"/>
              <a:buFont typeface="Times New Roman"/>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hlink"/>
              </a:buClr>
              <a:buSzPct val="100000"/>
              <a:buFont typeface="Times New Roman"/>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folHlink"/>
              </a:buClr>
              <a:buSzPct val="100000"/>
              <a:buFont typeface="Times New Roman"/>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9pPr>
          </a:lstStyle>
          <a:p>
            <a:endParaRPr/>
          </a:p>
        </p:txBody>
      </p:sp>
      <p:sp>
        <p:nvSpPr>
          <p:cNvPr id="109" name="Shape 109"/>
          <p:cNvSpPr txBox="1">
            <a:spLocks noGrp="1"/>
          </p:cNvSpPr>
          <p:nvPr>
            <p:ph type="ctrTitle"/>
          </p:nvPr>
        </p:nvSpPr>
        <p:spPr>
          <a:xfrm>
            <a:off x="762000" y="2743200"/>
            <a:ext cx="77724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1" i="0" u="none" strike="noStrike" cap="none">
                <a:solidFill>
                  <a:schemeClr val="dk1"/>
                </a:solidFill>
                <a:latin typeface="Helvetica Neue"/>
                <a:ea typeface="Helvetica Neue"/>
                <a:cs typeface="Helvetica Neue"/>
                <a:sym typeface="Helvetica Neue"/>
              </a:defRPr>
            </a:lvl1pPr>
            <a:lvl2pPr marL="0" marR="0" lvl="1"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2pPr>
            <a:lvl3pPr marL="0" marR="0" lvl="2"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3pPr>
            <a:lvl4pPr marL="0" marR="0" lvl="3"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4pPr>
            <a:lvl5pPr marL="0" marR="0" lvl="4"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5pPr>
            <a:lvl6pPr marL="457200" marR="0" lvl="5"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6pPr>
            <a:lvl7pPr marL="914400" marR="0" lvl="6"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7pPr>
            <a:lvl8pPr marL="1371600" marR="0" lvl="7"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8pPr>
            <a:lvl9pPr marL="1828800" marR="0" lvl="8"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9pPr>
          </a:lstStyle>
          <a:p>
            <a:endParaRPr/>
          </a:p>
        </p:txBody>
      </p:sp>
      <p:sp>
        <p:nvSpPr>
          <p:cNvPr id="110" name="Shape 110"/>
          <p:cNvSpPr txBox="1">
            <a:spLocks noGrp="1"/>
          </p:cNvSpPr>
          <p:nvPr>
            <p:ph type="dt" idx="10"/>
          </p:nvPr>
        </p:nvSpPr>
        <p:spPr>
          <a:xfrm>
            <a:off x="1219200" y="5486400"/>
            <a:ext cx="1066799" cy="3047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11" name="Shape 111"/>
          <p:cNvSpPr txBox="1">
            <a:spLocks noGrp="1"/>
          </p:cNvSpPr>
          <p:nvPr>
            <p:ph type="ftr" idx="11"/>
          </p:nvPr>
        </p:nvSpPr>
        <p:spPr>
          <a:xfrm>
            <a:off x="2362200" y="5486400"/>
            <a:ext cx="4724400" cy="30479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12" name="Shape 112"/>
          <p:cNvSpPr txBox="1">
            <a:spLocks noGrp="1"/>
          </p:cNvSpPr>
          <p:nvPr>
            <p:ph type="sldNum" idx="12"/>
          </p:nvPr>
        </p:nvSpPr>
        <p:spPr>
          <a:xfrm>
            <a:off x="7162800" y="5486400"/>
            <a:ext cx="838199" cy="3047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2"/>
                </a:solidFill>
                <a:latin typeface="Arial"/>
                <a:ea typeface="Arial"/>
                <a:cs typeface="Arial"/>
                <a:sym typeface="Arial"/>
              </a:rPr>
              <a:t>‹N°›</a:t>
            </a:fld>
            <a:endParaRPr lang="en-US" sz="1400">
              <a:solidFill>
                <a:schemeClr val="dk2"/>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‹N°›</a:t>
            </a:fld>
            <a:endParaRPr lang="en-US" sz="1200" b="0" i="0" u="none" strike="noStrike" cap="none">
              <a:solidFill>
                <a:srgbClr val="888888"/>
              </a:solidFill>
              <a:latin typeface="Calibri"/>
              <a:ea typeface="Calibri"/>
              <a:cs typeface="Calibri"/>
              <a:sym typeface="Calibri"/>
            </a:endParaRPr>
          </a:p>
        </p:txBody>
      </p:sp>
      <p:pic>
        <p:nvPicPr>
          <p:cNvPr id="15" name="Shape 15"/>
          <p:cNvPicPr preferRelativeResize="0"/>
          <p:nvPr/>
        </p:nvPicPr>
        <p:blipFill rotWithShape="1">
          <a:blip r:embed="rId10"/>
          <a:srcRect/>
          <a:stretch>
            <a:fillRect/>
          </a:stretch>
        </p:blipFill>
        <p:spPr>
          <a:xfrm>
            <a:off x="0" y="0"/>
            <a:ext cx="9144000" cy="1009649"/>
          </a:xfrm>
          <a:prstGeom prst="rect">
            <a:avLst/>
          </a:prstGeom>
          <a:noFill/>
          <a:ln>
            <a:noFill/>
          </a:ln>
        </p:spPr>
      </p:pic>
      <p:pic>
        <p:nvPicPr>
          <p:cNvPr id="16" name="Shape 16"/>
          <p:cNvPicPr preferRelativeResize="0"/>
          <p:nvPr/>
        </p:nvPicPr>
        <p:blipFill rotWithShape="1">
          <a:blip r:embed="rId11"/>
          <a:srcRect/>
          <a:stretch>
            <a:fillRect/>
          </a:stretch>
        </p:blipFill>
        <p:spPr>
          <a:xfrm>
            <a:off x="8534400" y="6341532"/>
            <a:ext cx="609599" cy="516466"/>
          </a:xfrm>
          <a:prstGeom prst="rect">
            <a:avLst/>
          </a:prstGeom>
          <a:noFill/>
          <a:ln>
            <a:noFill/>
          </a:ln>
        </p:spPr>
      </p:pic>
      <p:sp>
        <p:nvSpPr>
          <p:cNvPr id="17" name="Shape 17"/>
          <p:cNvSpPr txBox="1"/>
          <p:nvPr/>
        </p:nvSpPr>
        <p:spPr>
          <a:xfrm>
            <a:off x="3581400" y="6645275"/>
            <a:ext cx="2895600" cy="3651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DDD9C3"/>
              </a:buClr>
              <a:buSzPct val="25000"/>
              <a:buFont typeface="Arial"/>
              <a:buNone/>
            </a:pPr>
            <a:r>
              <a:rPr lang="en-US" sz="800" b="0" i="0" u="none" strike="noStrike" cap="none">
                <a:solidFill>
                  <a:srgbClr val="DDD9C3"/>
                </a:solidFill>
                <a:latin typeface="Arial"/>
                <a:ea typeface="Arial"/>
                <a:cs typeface="Arial"/>
                <a:sym typeface="Arial"/>
              </a:rPr>
              <a:t>Manoj Kumar K, INFLIBNET © 2015</a:t>
            </a:r>
          </a:p>
        </p:txBody>
      </p:sp>
      <p:sp>
        <p:nvSpPr>
          <p:cNvPr id="18" name="Shape 18" descr="Image result for msu baroda"/>
          <p:cNvSpPr/>
          <p:nvPr/>
        </p:nvSpPr>
        <p:spPr>
          <a:xfrm>
            <a:off x="155575" y="-144463"/>
            <a:ext cx="304799" cy="30480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Shape 19" descr="Image result for msu baroda"/>
          <p:cNvSpPr/>
          <p:nvPr/>
        </p:nvSpPr>
        <p:spPr>
          <a:xfrm>
            <a:off x="155575" y="-144463"/>
            <a:ext cx="304799" cy="30480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7" r:id="rId7"/>
    <p:sldLayoutId id="214748365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1"/>
        <p:cNvGrpSpPr/>
        <p:nvPr/>
      </p:nvGrpSpPr>
      <p:grpSpPr>
        <a:xfrm>
          <a:off x="0" y="0"/>
          <a:ext cx="0" cy="0"/>
          <a:chOff x="0" y="0"/>
          <a:chExt cx="0" cy="0"/>
        </a:xfrm>
      </p:grpSpPr>
      <p:sp>
        <p:nvSpPr>
          <p:cNvPr id="82" name="Shape 82"/>
          <p:cNvSpPr/>
          <p:nvPr/>
        </p:nvSpPr>
        <p:spPr>
          <a:xfrm>
            <a:off x="752475" y="838200"/>
            <a:ext cx="7772400" cy="457200"/>
          </a:xfrm>
          <a:prstGeom prst="rect">
            <a:avLst/>
          </a:prstGeom>
          <a:gradFill>
            <a:gsLst>
              <a:gs pos="0">
                <a:srgbClr val="FFFFFF"/>
              </a:gs>
              <a:gs pos="100000">
                <a:schemeClr val="lt2"/>
              </a:gs>
            </a:gsLst>
            <a:lin ang="54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3" name="Shape 83"/>
          <p:cNvSpPr/>
          <p:nvPr/>
        </p:nvSpPr>
        <p:spPr>
          <a:xfrm rot="10800000">
            <a:off x="752474" y="6094412"/>
            <a:ext cx="7772400" cy="457200"/>
          </a:xfrm>
          <a:prstGeom prst="rect">
            <a:avLst/>
          </a:prstGeom>
          <a:gradFill>
            <a:gsLst>
              <a:gs pos="0">
                <a:schemeClr val="lt2"/>
              </a:gs>
              <a:gs pos="100000">
                <a:srgbClr val="FFFFFF"/>
              </a:gs>
            </a:gsLst>
            <a:lin ang="54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4" name="Shape 84"/>
          <p:cNvSpPr/>
          <p:nvPr/>
        </p:nvSpPr>
        <p:spPr>
          <a:xfrm>
            <a:off x="904875" y="152400"/>
            <a:ext cx="7391399" cy="1219199"/>
          </a:xfrm>
          <a:prstGeom prst="roundRect">
            <a:avLst>
              <a:gd name="adj" fmla="val 16667"/>
            </a:avLst>
          </a:prstGeom>
          <a:solidFill>
            <a:schemeClr val="accent1"/>
          </a:solidFill>
          <a:ln w="76200"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85" name="Shape 85"/>
          <p:cNvSpPr/>
          <p:nvPr/>
        </p:nvSpPr>
        <p:spPr>
          <a:xfrm>
            <a:off x="904875" y="5943600"/>
            <a:ext cx="7391399" cy="762000"/>
          </a:xfrm>
          <a:prstGeom prst="roundRect">
            <a:avLst>
              <a:gd name="adj" fmla="val 16667"/>
            </a:avLst>
          </a:prstGeom>
          <a:solidFill>
            <a:schemeClr val="accent1"/>
          </a:solidFill>
          <a:ln w="76200"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6" name="Shape 86"/>
          <p:cNvSpPr/>
          <p:nvPr/>
        </p:nvSpPr>
        <p:spPr>
          <a:xfrm>
            <a:off x="866775" y="6172200"/>
            <a:ext cx="7473949" cy="304799"/>
          </a:xfrm>
          <a:prstGeom prst="rect">
            <a:avLst/>
          </a:prstGeom>
          <a:gradFill>
            <a:gsLst>
              <a:gs pos="0">
                <a:srgbClr val="B37B10"/>
              </a:gs>
              <a:gs pos="100000">
                <a:schemeClr val="accent1"/>
              </a:gs>
            </a:gsLst>
            <a:lin ang="54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7" name="Shape 87" descr="Dark horizontal"/>
          <p:cNvSpPr/>
          <p:nvPr/>
        </p:nvSpPr>
        <p:spPr>
          <a:xfrm>
            <a:off x="676275" y="1219200"/>
            <a:ext cx="7924799" cy="4953000"/>
          </a:xfrm>
          <a:prstGeom prst="roundRect">
            <a:avLst>
              <a:gd name="adj" fmla="val 4069"/>
            </a:avLst>
          </a:prstGeom>
          <a:solidFill>
            <a:srgbClr val="EEEEEE"/>
          </a:solidFill>
          <a:ln w="76200"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8" name="Shape 88"/>
          <p:cNvSpPr txBox="1">
            <a:spLocks noGrp="1"/>
          </p:cNvSpPr>
          <p:nvPr>
            <p:ph type="body" idx="1"/>
          </p:nvPr>
        </p:nvSpPr>
        <p:spPr>
          <a:xfrm>
            <a:off x="981075" y="1524000"/>
            <a:ext cx="7315200" cy="43434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hlink"/>
              </a:buClr>
              <a:buSzPct val="100000"/>
              <a:buFont typeface="Times New Roman"/>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folHlink"/>
              </a:buClr>
              <a:buSzPct val="100000"/>
              <a:buFont typeface="Times New Roman"/>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hlink"/>
              </a:buClr>
              <a:buSzPct val="100000"/>
              <a:buFont typeface="Times New Roman"/>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folHlink"/>
              </a:buClr>
              <a:buSzPct val="100000"/>
              <a:buFont typeface="Times New Roman"/>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9pPr>
          </a:lstStyle>
          <a:p>
            <a:endParaRPr/>
          </a:p>
        </p:txBody>
      </p:sp>
      <p:sp>
        <p:nvSpPr>
          <p:cNvPr id="89" name="Shape 89"/>
          <p:cNvSpPr txBox="1">
            <a:spLocks noGrp="1"/>
          </p:cNvSpPr>
          <p:nvPr>
            <p:ph type="dt" idx="10"/>
          </p:nvPr>
        </p:nvSpPr>
        <p:spPr>
          <a:xfrm>
            <a:off x="1447800" y="6324600"/>
            <a:ext cx="1143000" cy="3047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90" name="Shape 90"/>
          <p:cNvSpPr txBox="1">
            <a:spLocks noGrp="1"/>
          </p:cNvSpPr>
          <p:nvPr>
            <p:ph type="ftr" idx="11"/>
          </p:nvPr>
        </p:nvSpPr>
        <p:spPr>
          <a:xfrm>
            <a:off x="2971800" y="6324600"/>
            <a:ext cx="4267199" cy="30479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91" name="Shape 91"/>
          <p:cNvSpPr txBox="1">
            <a:spLocks noGrp="1"/>
          </p:cNvSpPr>
          <p:nvPr>
            <p:ph type="sldNum" idx="12"/>
          </p:nvPr>
        </p:nvSpPr>
        <p:spPr>
          <a:xfrm>
            <a:off x="7696200" y="6324600"/>
            <a:ext cx="466725" cy="3047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2"/>
                </a:solidFill>
                <a:latin typeface="Arial"/>
                <a:ea typeface="Arial"/>
                <a:cs typeface="Arial"/>
                <a:sym typeface="Arial"/>
              </a:rPr>
              <a:t>‹N°›</a:t>
            </a:fld>
            <a:endParaRPr lang="en-US" sz="1400">
              <a:solidFill>
                <a:schemeClr val="dk2"/>
              </a:solidFill>
              <a:latin typeface="Arial"/>
              <a:ea typeface="Arial"/>
              <a:cs typeface="Arial"/>
              <a:sym typeface="Arial"/>
            </a:endParaRPr>
          </a:p>
        </p:txBody>
      </p:sp>
      <p:sp>
        <p:nvSpPr>
          <p:cNvPr id="92" name="Shape 92"/>
          <p:cNvSpPr/>
          <p:nvPr/>
        </p:nvSpPr>
        <p:spPr>
          <a:xfrm>
            <a:off x="871537" y="920750"/>
            <a:ext cx="7469186" cy="266699"/>
          </a:xfrm>
          <a:prstGeom prst="rect">
            <a:avLst/>
          </a:prstGeom>
          <a:gradFill>
            <a:gsLst>
              <a:gs pos="0">
                <a:schemeClr val="accent1"/>
              </a:gs>
              <a:gs pos="100000">
                <a:srgbClr val="C18412"/>
              </a:gs>
            </a:gsLst>
            <a:lin ang="54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3" name="Shape 93"/>
          <p:cNvSpPr txBox="1">
            <a:spLocks noGrp="1"/>
          </p:cNvSpPr>
          <p:nvPr>
            <p:ph type="title"/>
          </p:nvPr>
        </p:nvSpPr>
        <p:spPr>
          <a:xfrm>
            <a:off x="981075" y="228600"/>
            <a:ext cx="7239000" cy="8381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1pPr>
            <a:lvl2pPr marL="0" marR="0" lvl="1"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2pPr>
            <a:lvl3pPr marL="0" marR="0" lvl="2"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3pPr>
            <a:lvl4pPr marL="0" marR="0" lvl="3"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4pPr>
            <a:lvl5pPr marL="0" marR="0" lvl="4"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5pPr>
            <a:lvl6pPr marL="457200" marR="0" lvl="5"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6pPr>
            <a:lvl7pPr marL="914400" marR="0" lvl="6"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7pPr>
            <a:lvl8pPr marL="1371600" marR="0" lvl="7"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8pPr>
            <a:lvl9pPr marL="1828800" marR="0" lvl="8"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noj@inflibnet.ac.in"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1.png"/><Relationship Id="rId3" Type="http://schemas.openxmlformats.org/officeDocument/2006/relationships/image" Target="../media/image47.jpeg"/><Relationship Id="rId21" Type="http://schemas.openxmlformats.org/officeDocument/2006/relationships/image" Target="../media/image64.jpeg"/><Relationship Id="rId7" Type="http://schemas.openxmlformats.org/officeDocument/2006/relationships/image" Target="../media/image51.jpeg"/><Relationship Id="rId12" Type="http://schemas.openxmlformats.org/officeDocument/2006/relationships/image" Target="../media/image56.png"/><Relationship Id="rId17" Type="http://schemas.openxmlformats.org/officeDocument/2006/relationships/image" Target="../media/image60.jpeg"/><Relationship Id="rId2" Type="http://schemas.openxmlformats.org/officeDocument/2006/relationships/notesSlide" Target="../notesSlides/notesSlide17.xml"/><Relationship Id="rId16" Type="http://schemas.openxmlformats.org/officeDocument/2006/relationships/image" Target="../media/image1.png"/><Relationship Id="rId20"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jpeg"/><Relationship Id="rId23" Type="http://schemas.openxmlformats.org/officeDocument/2006/relationships/image" Target="../media/image66.png"/><Relationship Id="rId10" Type="http://schemas.openxmlformats.org/officeDocument/2006/relationships/image" Target="../media/image54.png"/><Relationship Id="rId19" Type="http://schemas.openxmlformats.org/officeDocument/2006/relationships/image" Target="../media/image62.png"/><Relationship Id="rId4" Type="http://schemas.openxmlformats.org/officeDocument/2006/relationships/image" Target="../media/image48.png"/><Relationship Id="rId9" Type="http://schemas.openxmlformats.org/officeDocument/2006/relationships/image" Target="../media/image53.jpeg"/><Relationship Id="rId14" Type="http://schemas.openxmlformats.org/officeDocument/2006/relationships/image" Target="../media/image58.jpeg"/><Relationship Id="rId22"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jpeg"/></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3" Type="http://schemas.openxmlformats.org/officeDocument/2006/relationships/hyperlink" Target="http://static.urkund.com/manuals/URKUND_Plagiarism_Handbook_EN.pdf"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101.png"/></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5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5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10.jpeg"/></Relationships>
</file>

<file path=ppt/slides/_rels/slide5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ctrTitle"/>
          </p:nvPr>
        </p:nvSpPr>
        <p:spPr>
          <a:xfrm>
            <a:off x="228600" y="963930"/>
            <a:ext cx="8610600" cy="2483485"/>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dirty="0">
                <a:solidFill>
                  <a:schemeClr val="dk2"/>
                </a:solidFill>
                <a:latin typeface="Calibri"/>
                <a:ea typeface="Calibri"/>
                <a:cs typeface="Calibri"/>
                <a:sym typeface="Calibri"/>
              </a:rPr>
              <a:t>Indian Electronic Theses and </a:t>
            </a:r>
            <a:r>
              <a:rPr lang="en-US" sz="3200" b="1" i="0" u="none" strike="noStrike" cap="none" dirty="0" smtClean="0">
                <a:solidFill>
                  <a:schemeClr val="dk2"/>
                </a:solidFill>
                <a:latin typeface="Calibri"/>
                <a:ea typeface="Calibri"/>
                <a:cs typeface="Calibri"/>
                <a:sym typeface="Calibri"/>
              </a:rPr>
              <a:t>Dissertations:</a:t>
            </a:r>
            <a:br>
              <a:rPr lang="en-US" sz="3200" b="1" i="0" u="none" strike="noStrike" cap="none" dirty="0" smtClean="0">
                <a:solidFill>
                  <a:schemeClr val="dk2"/>
                </a:solidFill>
                <a:latin typeface="Calibri"/>
                <a:ea typeface="Calibri"/>
                <a:cs typeface="Calibri"/>
                <a:sym typeface="Calibri"/>
              </a:rPr>
            </a:br>
            <a:r>
              <a:rPr lang="en-US" sz="3200" b="1" i="0" u="none" strike="noStrike" cap="none" dirty="0" smtClean="0">
                <a:solidFill>
                  <a:schemeClr val="dk2"/>
                </a:solidFill>
                <a:latin typeface="Calibri"/>
                <a:ea typeface="Calibri"/>
                <a:cs typeface="Calibri"/>
                <a:sym typeface="Calibri"/>
              </a:rPr>
              <a:t> </a:t>
            </a:r>
            <a:r>
              <a:rPr lang="en-US" sz="3200" b="1" i="0" u="none" strike="noStrike" cap="none" dirty="0">
                <a:solidFill>
                  <a:schemeClr val="dk2"/>
                </a:solidFill>
                <a:latin typeface="Calibri"/>
                <a:ea typeface="Calibri"/>
                <a:cs typeface="Calibri"/>
                <a:sym typeface="Calibri"/>
              </a:rPr>
              <a:t>Shodhganga, a platform for improving quality of research in Indian Universities</a:t>
            </a:r>
          </a:p>
        </p:txBody>
      </p:sp>
      <p:sp>
        <p:nvSpPr>
          <p:cNvPr id="195" name="Shape 195"/>
          <p:cNvSpPr txBox="1">
            <a:spLocks noGrp="1"/>
          </p:cNvSpPr>
          <p:nvPr>
            <p:ph type="subTitle" idx="1"/>
          </p:nvPr>
        </p:nvSpPr>
        <p:spPr>
          <a:xfrm>
            <a:off x="2129790" y="3391535"/>
            <a:ext cx="5923915" cy="1810385"/>
          </a:xfrm>
          <a:prstGeom prst="rect">
            <a:avLst/>
          </a:prstGeom>
          <a:noFill/>
          <a:ln>
            <a:noFill/>
          </a:ln>
        </p:spPr>
        <p:txBody>
          <a:bodyPr lIns="91425" tIns="45700" rIns="91425" bIns="45700" anchor="t" anchorCtr="0">
            <a:noAutofit/>
          </a:bodyPr>
          <a:lstStyle/>
          <a:p>
            <a:pPr marL="521335" marR="0" lvl="0" indent="-457835" algn="ctr" rtl="0">
              <a:spcBef>
                <a:spcPts val="0"/>
              </a:spcBef>
              <a:spcAft>
                <a:spcPts val="0"/>
              </a:spcAft>
              <a:buClr>
                <a:schemeClr val="dk2"/>
              </a:buClr>
              <a:buSzPct val="25000"/>
              <a:buFont typeface="Arial"/>
              <a:buNone/>
            </a:pPr>
            <a:r>
              <a:rPr lang="en-US" sz="1800" b="1" dirty="0" smtClean="0">
                <a:solidFill>
                  <a:schemeClr val="dk2"/>
                </a:solidFill>
                <a:sym typeface="Calibri"/>
              </a:rPr>
              <a:t>Manoj </a:t>
            </a:r>
            <a:r>
              <a:rPr lang="en-US" sz="1800" b="1" dirty="0">
                <a:solidFill>
                  <a:schemeClr val="dk2"/>
                </a:solidFill>
                <a:sym typeface="Calibri"/>
              </a:rPr>
              <a:t>Kumar K</a:t>
            </a:r>
            <a:endParaRPr lang="en-US" sz="1800" b="1" i="0" u="none" strike="noStrike" cap="none" dirty="0">
              <a:solidFill>
                <a:schemeClr val="dk2"/>
              </a:solidFill>
              <a:latin typeface="Calibri"/>
              <a:ea typeface="Calibri"/>
              <a:cs typeface="Calibri"/>
              <a:sym typeface="Calibri"/>
            </a:endParaRPr>
          </a:p>
          <a:p>
            <a:pPr marL="521335" marR="0" lvl="0" indent="-457835" algn="ctr" rtl="0">
              <a:spcBef>
                <a:spcPts val="360"/>
              </a:spcBef>
              <a:spcAft>
                <a:spcPts val="0"/>
              </a:spcAft>
              <a:buClr>
                <a:schemeClr val="dk2"/>
              </a:buClr>
              <a:buSzPct val="25000"/>
              <a:buFont typeface="Arial"/>
              <a:buNone/>
            </a:pPr>
            <a:r>
              <a:rPr lang="en-US" sz="1800" b="1" dirty="0">
                <a:solidFill>
                  <a:schemeClr val="dk2"/>
                </a:solidFill>
                <a:sym typeface="Calibri"/>
              </a:rPr>
              <a:t>Scientist-D(CS)</a:t>
            </a:r>
            <a:endParaRPr lang="en-US" sz="1800" b="1" i="0" u="none" strike="noStrike" cap="none" dirty="0">
              <a:solidFill>
                <a:schemeClr val="dk2"/>
              </a:solidFill>
              <a:latin typeface="Calibri"/>
              <a:ea typeface="Calibri"/>
              <a:cs typeface="Calibri"/>
              <a:sym typeface="Calibri"/>
            </a:endParaRPr>
          </a:p>
          <a:p>
            <a:pPr marL="521335" marR="0" lvl="0" indent="-457835" algn="ctr" rtl="0">
              <a:spcBef>
                <a:spcPts val="360"/>
              </a:spcBef>
              <a:spcAft>
                <a:spcPts val="0"/>
              </a:spcAft>
              <a:buClr>
                <a:schemeClr val="dk2"/>
              </a:buClr>
              <a:buSzPct val="25000"/>
              <a:buFont typeface="Arial"/>
              <a:buNone/>
            </a:pPr>
            <a:r>
              <a:rPr lang="en-US" sz="1800" b="1" dirty="0">
                <a:solidFill>
                  <a:schemeClr val="dk2"/>
                </a:solidFill>
                <a:sym typeface="Calibri"/>
              </a:rPr>
              <a:t>Shodhganga Division</a:t>
            </a:r>
            <a:endParaRPr lang="en-US" sz="1800" b="1" i="0" u="none" strike="noStrike" cap="none" dirty="0">
              <a:solidFill>
                <a:schemeClr val="dk2"/>
              </a:solidFill>
              <a:latin typeface="Calibri"/>
              <a:ea typeface="Calibri"/>
              <a:cs typeface="Calibri"/>
              <a:sym typeface="Calibri"/>
            </a:endParaRPr>
          </a:p>
          <a:p>
            <a:pPr marL="521335" marR="0" lvl="0" indent="-457835" algn="ctr" rtl="0">
              <a:spcBef>
                <a:spcPts val="360"/>
              </a:spcBef>
              <a:spcAft>
                <a:spcPts val="0"/>
              </a:spcAft>
              <a:buClr>
                <a:schemeClr val="dk2"/>
              </a:buClr>
              <a:buSzPct val="25000"/>
              <a:buFont typeface="Arial"/>
              <a:buNone/>
            </a:pPr>
            <a:r>
              <a:rPr lang="en-US" sz="1800" b="1" dirty="0">
                <a:solidFill>
                  <a:schemeClr val="dk2"/>
                </a:solidFill>
                <a:sym typeface="Calibri"/>
              </a:rPr>
              <a:t>INFLIBNET Centre/UGC</a:t>
            </a:r>
            <a:endParaRPr lang="en-US" sz="1800" b="1" i="0" u="none" strike="noStrike" cap="none" dirty="0">
              <a:solidFill>
                <a:schemeClr val="dk2"/>
              </a:solidFill>
              <a:latin typeface="Calibri"/>
              <a:ea typeface="Calibri"/>
              <a:cs typeface="Calibri"/>
              <a:sym typeface="Calibri"/>
            </a:endParaRPr>
          </a:p>
          <a:p>
            <a:pPr marL="521335" marR="0" lvl="0" indent="-457835" algn="ctr" rtl="0">
              <a:spcBef>
                <a:spcPts val="360"/>
              </a:spcBef>
              <a:spcAft>
                <a:spcPts val="0"/>
              </a:spcAft>
              <a:buClr>
                <a:schemeClr val="dk2"/>
              </a:buClr>
              <a:buSzPct val="25000"/>
              <a:buFont typeface="Arial"/>
              <a:buNone/>
            </a:pPr>
            <a:r>
              <a:rPr lang="en-US" sz="1800" b="1" dirty="0" err="1">
                <a:solidFill>
                  <a:schemeClr val="dk2"/>
                </a:solidFill>
                <a:sym typeface="Calibri"/>
              </a:rPr>
              <a:t>Infocity</a:t>
            </a:r>
            <a:r>
              <a:rPr lang="en-US" sz="1800" b="1" dirty="0">
                <a:solidFill>
                  <a:schemeClr val="dk2"/>
                </a:solidFill>
                <a:sym typeface="Calibri"/>
              </a:rPr>
              <a:t>, Gandhinagar, GUJARAT.</a:t>
            </a:r>
            <a:endParaRPr lang="en-US" sz="1800" b="1" i="0" u="none" strike="noStrike" cap="none" dirty="0">
              <a:solidFill>
                <a:schemeClr val="dk2"/>
              </a:solidFill>
              <a:latin typeface="Calibri"/>
              <a:ea typeface="Calibri"/>
              <a:cs typeface="Calibri"/>
              <a:sym typeface="Calibri"/>
            </a:endParaRPr>
          </a:p>
          <a:p>
            <a:pPr marL="521335" marR="0" lvl="0" indent="-457835" algn="ctr" rtl="0">
              <a:spcBef>
                <a:spcPts val="360"/>
              </a:spcBef>
              <a:spcAft>
                <a:spcPts val="0"/>
              </a:spcAft>
              <a:buClr>
                <a:schemeClr val="dk2"/>
              </a:buClr>
              <a:buSzPct val="25000"/>
              <a:buFont typeface="Arial"/>
              <a:buNone/>
            </a:pPr>
            <a:r>
              <a:rPr lang="en-US" sz="1800" b="1" u="sng" dirty="0">
                <a:solidFill>
                  <a:schemeClr val="hlink"/>
                </a:solidFill>
                <a:sym typeface="Calibri"/>
                <a:hlinkClick r:id="rId3"/>
              </a:rPr>
              <a:t>manoj@inflibnet.ac.in</a:t>
            </a:r>
            <a:endParaRPr sz="1800" b="1" i="0" u="none" strike="noStrike" cap="none" dirty="0">
              <a:solidFill>
                <a:schemeClr val="dk2"/>
              </a:solidFill>
              <a:latin typeface="Calibri"/>
              <a:ea typeface="Calibri"/>
              <a:cs typeface="Calibri"/>
              <a:sym typeface="Calibri"/>
            </a:endParaRPr>
          </a:p>
        </p:txBody>
      </p:sp>
      <p:pic>
        <p:nvPicPr>
          <p:cNvPr id="196" name="Shape 196" descr="C:\Users\NQC\Desktop\ppt for sir\inf_logo.jpg"/>
          <p:cNvPicPr preferRelativeResize="0"/>
          <p:nvPr/>
        </p:nvPicPr>
        <p:blipFill rotWithShape="1">
          <a:blip r:embed="rId4"/>
          <a:srcRect/>
          <a:stretch>
            <a:fillRect/>
          </a:stretch>
        </p:blipFill>
        <p:spPr>
          <a:xfrm>
            <a:off x="7106920" y="5073015"/>
            <a:ext cx="1381760" cy="1692275"/>
          </a:xfrm>
          <a:prstGeom prst="rect">
            <a:avLst/>
          </a:prstGeom>
          <a:noFill/>
          <a:ln>
            <a:noFill/>
          </a:ln>
        </p:spPr>
      </p:pic>
      <p:sp>
        <p:nvSpPr>
          <p:cNvPr id="198" name="Shape 198"/>
          <p:cNvSpPr/>
          <p:nvPr/>
        </p:nvSpPr>
        <p:spPr>
          <a:xfrm>
            <a:off x="6074410" y="2880360"/>
            <a:ext cx="4572000" cy="646331"/>
          </a:xfrm>
          <a:prstGeom prst="rect">
            <a:avLst/>
          </a:prstGeom>
          <a:noFill/>
          <a:ln>
            <a:noFill/>
          </a:ln>
        </p:spPr>
        <p:txBody>
          <a:bodyPr lIns="91425" tIns="45700" rIns="91425" bIns="45700" anchor="t" anchorCtr="0">
            <a:noAutofit/>
          </a:bodyPr>
          <a:lstStyle/>
          <a:p>
            <a:pPr marL="521335" marR="0" lvl="0" indent="-457835" algn="l" rtl="0">
              <a:spcBef>
                <a:spcPts val="0"/>
              </a:spcBef>
              <a:spcAft>
                <a:spcPts val="0"/>
              </a:spcAft>
              <a:buSzPct val="25000"/>
              <a:buNone/>
            </a:pPr>
            <a:endParaRPr/>
          </a:p>
        </p:txBody>
      </p:sp>
      <p:pic>
        <p:nvPicPr>
          <p:cNvPr id="2" name="Picture 0"/>
          <p:cNvPicPr>
            <a:picLocks noChangeAspect="1"/>
          </p:cNvPicPr>
          <p:nvPr/>
        </p:nvPicPr>
        <p:blipFill>
          <a:blip r:embed="rId5"/>
          <a:stretch>
            <a:fillRect/>
          </a:stretch>
        </p:blipFill>
        <p:spPr>
          <a:xfrm>
            <a:off x="125095" y="4193540"/>
            <a:ext cx="2000885" cy="243649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Shape 317"/>
          <p:cNvSpPr txBox="1">
            <a:spLocks noGrp="1"/>
          </p:cNvSpPr>
          <p:nvPr>
            <p:ph type="title"/>
          </p:nvPr>
        </p:nvSpPr>
        <p:spPr>
          <a:xfrm>
            <a:off x="457200" y="1519237"/>
            <a:ext cx="8229600" cy="10667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1"/>
              </a:solidFill>
              <a:latin typeface="Calibri"/>
              <a:ea typeface="Calibri"/>
              <a:cs typeface="Calibri"/>
              <a:sym typeface="Calibri"/>
            </a:endParaRPr>
          </a:p>
        </p:txBody>
      </p:sp>
      <p:pic>
        <p:nvPicPr>
          <p:cNvPr id="319" name="Shape 319" descr="C:\Users\Priti\Desktop\data1.JPG"/>
          <p:cNvPicPr preferRelativeResize="0"/>
          <p:nvPr/>
        </p:nvPicPr>
        <p:blipFill rotWithShape="1">
          <a:blip r:embed="rId3"/>
          <a:srcRect/>
          <a:stretch>
            <a:fillRect/>
          </a:stretch>
        </p:blipFill>
        <p:spPr>
          <a:xfrm>
            <a:off x="457200" y="4876800"/>
            <a:ext cx="8077199" cy="1628775"/>
          </a:xfrm>
          <a:prstGeom prst="rect">
            <a:avLst/>
          </a:prstGeom>
          <a:noFill/>
          <a:ln>
            <a:noFill/>
          </a:ln>
        </p:spPr>
      </p:pic>
      <p:pic>
        <p:nvPicPr>
          <p:cNvPr id="320" name="Shape 320"/>
          <p:cNvPicPr preferRelativeResize="0"/>
          <p:nvPr/>
        </p:nvPicPr>
        <p:blipFill rotWithShape="1">
          <a:blip r:embed="rId4"/>
          <a:srcRect/>
          <a:stretch>
            <a:fillRect/>
          </a:stretch>
        </p:blipFill>
        <p:spPr>
          <a:xfrm>
            <a:off x="514350" y="4864360"/>
            <a:ext cx="8000998" cy="1672802"/>
          </a:xfrm>
          <a:prstGeom prst="rect">
            <a:avLst/>
          </a:prstGeom>
          <a:noFill/>
          <a:ln>
            <a:noFill/>
          </a:ln>
        </p:spPr>
      </p:pic>
      <p:pic>
        <p:nvPicPr>
          <p:cNvPr id="321" name="Shape 321"/>
          <p:cNvPicPr preferRelativeResize="0"/>
          <p:nvPr/>
        </p:nvPicPr>
        <p:blipFill rotWithShape="1">
          <a:blip r:embed="rId5"/>
          <a:srcRect/>
          <a:stretch>
            <a:fillRect/>
          </a:stretch>
        </p:blipFill>
        <p:spPr>
          <a:xfrm>
            <a:off x="762000" y="5105400"/>
            <a:ext cx="7959435" cy="1219199"/>
          </a:xfrm>
          <a:prstGeom prst="rect">
            <a:avLst/>
          </a:prstGeom>
          <a:noFill/>
          <a:ln>
            <a:noFill/>
          </a:ln>
        </p:spPr>
      </p:pic>
      <p:pic>
        <p:nvPicPr>
          <p:cNvPr id="322" name="Shape 322"/>
          <p:cNvPicPr preferRelativeResize="0"/>
          <p:nvPr/>
        </p:nvPicPr>
        <p:blipFill rotWithShape="1">
          <a:blip r:embed="rId6"/>
          <a:srcRect/>
          <a:stretch>
            <a:fillRect/>
          </a:stretch>
        </p:blipFill>
        <p:spPr>
          <a:xfrm>
            <a:off x="762000" y="5105400"/>
            <a:ext cx="7772400" cy="1184275"/>
          </a:xfrm>
          <a:prstGeom prst="rect">
            <a:avLst/>
          </a:prstGeom>
          <a:noFill/>
          <a:ln>
            <a:noFill/>
          </a:ln>
        </p:spPr>
      </p:pic>
      <p:pic>
        <p:nvPicPr>
          <p:cNvPr id="323" name="Shape 323"/>
          <p:cNvPicPr preferRelativeResize="0"/>
          <p:nvPr/>
        </p:nvPicPr>
        <p:blipFill>
          <a:blip r:embed="rId7"/>
          <a:stretch>
            <a:fillRect/>
          </a:stretch>
        </p:blipFill>
        <p:spPr>
          <a:xfrm>
            <a:off x="571500" y="5105400"/>
            <a:ext cx="8001000" cy="1066799"/>
          </a:xfrm>
          <a:prstGeom prst="rect">
            <a:avLst/>
          </a:prstGeom>
          <a:noFill/>
          <a:ln>
            <a:noFill/>
          </a:ln>
        </p:spPr>
      </p:pic>
      <p:pic>
        <p:nvPicPr>
          <p:cNvPr id="4" name="Picture 0"/>
          <p:cNvPicPr>
            <a:picLocks noChangeAspect="1"/>
          </p:cNvPicPr>
          <p:nvPr/>
        </p:nvPicPr>
        <p:blipFill>
          <a:blip r:embed="rId8"/>
          <a:stretch>
            <a:fillRect/>
          </a:stretch>
        </p:blipFill>
        <p:spPr>
          <a:xfrm>
            <a:off x="447675" y="5014595"/>
            <a:ext cx="8098790" cy="1161415"/>
          </a:xfrm>
          <a:prstGeom prst="rect">
            <a:avLst/>
          </a:prstGeom>
        </p:spPr>
      </p:pic>
      <p:sp>
        <p:nvSpPr>
          <p:cNvPr id="2" name="Text Placeholder 1"/>
          <p:cNvSpPr>
            <a:spLocks noGrp="1"/>
          </p:cNvSpPr>
          <p:nvPr>
            <p:ph type="body" idx="1"/>
          </p:nvPr>
        </p:nvSpPr>
        <p:spPr/>
        <p:txBody>
          <a:bodyPr/>
          <a:lstStyle/>
          <a:p>
            <a:endParaRPr lang="en-US"/>
          </a:p>
        </p:txBody>
      </p:sp>
      <p:pic>
        <p:nvPicPr>
          <p:cNvPr id="3" name="Picture 2"/>
          <p:cNvPicPr>
            <a:picLocks noChangeAspect="1"/>
          </p:cNvPicPr>
          <p:nvPr/>
        </p:nvPicPr>
        <p:blipFill>
          <a:blip r:embed="rId9"/>
          <a:stretch>
            <a:fillRect/>
          </a:stretch>
        </p:blipFill>
        <p:spPr>
          <a:xfrm>
            <a:off x="33020" y="1071880"/>
            <a:ext cx="9100820" cy="695706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602473" y="777922"/>
            <a:ext cx="5999329" cy="5831951"/>
          </a:xfrm>
          <a:prstGeom prst="rect">
            <a:avLst/>
          </a:prstGeom>
        </p:spPr>
      </p:pic>
    </p:spTree>
    <p:extLst>
      <p:ext uri="{BB962C8B-B14F-4D97-AF65-F5344CB8AC3E}">
        <p14:creationId xmlns:p14="http://schemas.microsoft.com/office/powerpoint/2010/main" val="14425303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100" y="0"/>
            <a:ext cx="8229600" cy="1143000"/>
          </a:xfrm>
        </p:spPr>
        <p:txBody>
          <a:bodyPr/>
          <a:lstStyle/>
          <a:p>
            <a:r>
              <a:rPr lang="en-US" dirty="0" smtClean="0">
                <a:solidFill>
                  <a:schemeClr val="bg1"/>
                </a:solidFill>
              </a:rPr>
              <a:t>Incentives to Universities</a:t>
            </a:r>
            <a:endParaRPr lang="en-US" dirty="0">
              <a:solidFill>
                <a:schemeClr val="bg1"/>
              </a:solidFill>
            </a:endParaRPr>
          </a:p>
        </p:txBody>
      </p:sp>
      <p:sp>
        <p:nvSpPr>
          <p:cNvPr id="3" name="Text Placeholder 2"/>
          <p:cNvSpPr>
            <a:spLocks noGrp="1"/>
          </p:cNvSpPr>
          <p:nvPr>
            <p:ph type="body" idx="1"/>
          </p:nvPr>
        </p:nvSpPr>
        <p:spPr/>
        <p:txBody>
          <a:bodyPr/>
          <a:lstStyle/>
          <a:p>
            <a:endParaRPr lang="en-US"/>
          </a:p>
        </p:txBody>
      </p:sp>
      <p:pic>
        <p:nvPicPr>
          <p:cNvPr id="9218" name="Picture 2"/>
          <p:cNvPicPr>
            <a:picLocks noChangeAspect="1" noChangeArrowheads="1"/>
          </p:cNvPicPr>
          <p:nvPr/>
        </p:nvPicPr>
        <p:blipFill>
          <a:blip r:embed="rId2"/>
          <a:srcRect/>
          <a:stretch>
            <a:fillRect/>
          </a:stretch>
        </p:blipFill>
        <p:spPr bwMode="auto">
          <a:xfrm>
            <a:off x="927100" y="1593850"/>
            <a:ext cx="7399655" cy="47250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p:nvPr/>
        </p:nvSpPr>
        <p:spPr>
          <a:xfrm>
            <a:off x="609600" y="990600"/>
            <a:ext cx="7699374" cy="925513"/>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4400" b="1">
                <a:solidFill>
                  <a:srgbClr val="C00000"/>
                </a:solidFill>
                <a:latin typeface="Libre Baskerville"/>
                <a:ea typeface="Libre Baskerville"/>
                <a:cs typeface="Libre Baskerville"/>
                <a:sym typeface="Libre Baskerville"/>
              </a:rPr>
              <a:t>Status of Shodhganga </a:t>
            </a:r>
          </a:p>
        </p:txBody>
      </p:sp>
      <p:grpSp>
        <p:nvGrpSpPr>
          <p:cNvPr id="330" name="Shape 330"/>
          <p:cNvGrpSpPr/>
          <p:nvPr/>
        </p:nvGrpSpPr>
        <p:grpSpPr>
          <a:xfrm>
            <a:off x="76200" y="1753721"/>
            <a:ext cx="9067798" cy="4984094"/>
            <a:chOff x="0" y="1121"/>
            <a:chExt cx="9067798" cy="4984094"/>
          </a:xfrm>
        </p:grpSpPr>
        <p:sp>
          <p:nvSpPr>
            <p:cNvPr id="331" name="Shape 331"/>
            <p:cNvSpPr/>
            <p:nvPr/>
          </p:nvSpPr>
          <p:spPr>
            <a:xfrm rot="5400000">
              <a:off x="-268429" y="269550"/>
              <a:ext cx="1789529" cy="1252671"/>
            </a:xfrm>
            <a:prstGeom prst="chevron">
              <a:avLst>
                <a:gd name="adj" fmla="val 50000"/>
              </a:avLst>
            </a:prstGeom>
            <a:solidFill>
              <a:srgbClr val="FF6600"/>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2" name="Shape 332"/>
            <p:cNvSpPr txBox="1"/>
            <p:nvPr/>
          </p:nvSpPr>
          <p:spPr>
            <a:xfrm>
              <a:off x="0" y="627458"/>
              <a:ext cx="1252671" cy="536859"/>
            </a:xfrm>
            <a:prstGeom prst="rect">
              <a:avLst/>
            </a:prstGeom>
            <a:noFill/>
            <a:ln>
              <a:noFill/>
            </a:ln>
          </p:spPr>
          <p:txBody>
            <a:bodyPr lIns="22225" tIns="22225" rIns="22225" bIns="22225" anchor="ctr" anchorCtr="0">
              <a:noAutofit/>
            </a:bodyPr>
            <a:lstStyle/>
            <a:p>
              <a:pPr marL="0" marR="0" lvl="0" indent="0" algn="ctr" rtl="0">
                <a:lnSpc>
                  <a:spcPct val="90000"/>
                </a:lnSpc>
                <a:spcBef>
                  <a:spcPts val="0"/>
                </a:spcBef>
                <a:spcAft>
                  <a:spcPts val="0"/>
                </a:spcAft>
                <a:buSzPct val="25000"/>
                <a:buNone/>
              </a:pPr>
              <a:r>
                <a:rPr lang="en-US" sz="3200" dirty="0">
                  <a:solidFill>
                    <a:schemeClr val="lt1"/>
                  </a:solidFill>
                  <a:latin typeface="Arial"/>
                  <a:ea typeface="Arial"/>
                  <a:cs typeface="Arial"/>
                  <a:sym typeface="Arial"/>
                </a:rPr>
                <a:t>30000</a:t>
              </a:r>
            </a:p>
          </p:txBody>
        </p:sp>
        <p:sp>
          <p:nvSpPr>
            <p:cNvPr id="333" name="Shape 333"/>
            <p:cNvSpPr/>
            <p:nvPr/>
          </p:nvSpPr>
          <p:spPr>
            <a:xfrm rot="5400000">
              <a:off x="4578638" y="-3324845"/>
              <a:ext cx="1163194" cy="7815128"/>
            </a:xfrm>
            <a:prstGeom prst="round2SameRect">
              <a:avLst>
                <a:gd name="adj1" fmla="val 16667"/>
                <a:gd name="adj2" fmla="val 0"/>
              </a:avLst>
            </a:prstGeom>
            <a:solidFill>
              <a:srgbClr val="FFC000">
                <a:alpha val="89803"/>
              </a:srgbClr>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4" name="Shape 334"/>
            <p:cNvSpPr txBox="1"/>
            <p:nvPr/>
          </p:nvSpPr>
          <p:spPr>
            <a:xfrm>
              <a:off x="1252670" y="57903"/>
              <a:ext cx="7758346" cy="1049630"/>
            </a:xfrm>
            <a:prstGeom prst="rect">
              <a:avLst/>
            </a:prstGeom>
            <a:noFill/>
            <a:ln>
              <a:noFill/>
            </a:ln>
          </p:spPr>
          <p:txBody>
            <a:bodyPr lIns="227575" tIns="20300" rIns="20300" bIns="20300" anchor="ctr" anchorCtr="0">
              <a:noAutofit/>
            </a:bodyPr>
            <a:lstStyle/>
            <a:p>
              <a:pPr marL="285750" marR="0" lvl="1" indent="-285750" algn="l" rtl="0">
                <a:lnSpc>
                  <a:spcPct val="90000"/>
                </a:lnSpc>
                <a:spcBef>
                  <a:spcPts val="0"/>
                </a:spcBef>
                <a:spcAft>
                  <a:spcPts val="0"/>
                </a:spcAft>
                <a:buClr>
                  <a:srgbClr val="002060"/>
                </a:buClr>
                <a:buSzPct val="100000"/>
                <a:buFont typeface="Batang"/>
                <a:buChar char="•"/>
              </a:pPr>
              <a:r>
                <a:rPr lang="en-US" sz="3200" b="1" i="0" u="none" strike="noStrike" cap="none" dirty="0">
                  <a:solidFill>
                    <a:srgbClr val="002060"/>
                  </a:solidFill>
                  <a:latin typeface="Batang"/>
                  <a:ea typeface="Batang"/>
                  <a:cs typeface="Batang"/>
                  <a:sym typeface="Batang"/>
                </a:rPr>
                <a:t>No. of Theses Uploaded: </a:t>
              </a:r>
              <a:r>
                <a:rPr lang="en-IN" altLang="en-US" sz="3200" b="1" i="0" u="none" strike="noStrike" cap="none" dirty="0" smtClean="0">
                  <a:solidFill>
                    <a:srgbClr val="002060"/>
                  </a:solidFill>
                  <a:latin typeface="Batang"/>
                  <a:ea typeface="Batang"/>
                  <a:cs typeface="Batang"/>
                  <a:sym typeface="Batang"/>
                </a:rPr>
                <a:t>95200</a:t>
              </a:r>
              <a:endParaRPr lang="en-IN" altLang="en-US" sz="3200" b="1" i="0" u="none" strike="noStrike" cap="none" dirty="0">
                <a:solidFill>
                  <a:srgbClr val="002060"/>
                </a:solidFill>
                <a:latin typeface="Batang"/>
                <a:ea typeface="Batang"/>
                <a:cs typeface="Batang"/>
                <a:sym typeface="Batang"/>
              </a:endParaRPr>
            </a:p>
          </p:txBody>
        </p:sp>
        <p:sp>
          <p:nvSpPr>
            <p:cNvPr id="335" name="Shape 335"/>
            <p:cNvSpPr/>
            <p:nvPr/>
          </p:nvSpPr>
          <p:spPr>
            <a:xfrm rot="5400000">
              <a:off x="-268429" y="1866833"/>
              <a:ext cx="1789529" cy="1252671"/>
            </a:xfrm>
            <a:prstGeom prst="chevron">
              <a:avLst>
                <a:gd name="adj" fmla="val 50000"/>
              </a:avLst>
            </a:prstGeom>
            <a:solidFill>
              <a:srgbClr val="93B3D7"/>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6" name="Shape 336"/>
            <p:cNvSpPr txBox="1"/>
            <p:nvPr/>
          </p:nvSpPr>
          <p:spPr>
            <a:xfrm>
              <a:off x="0" y="2224740"/>
              <a:ext cx="1252671" cy="536859"/>
            </a:xfrm>
            <a:prstGeom prst="rect">
              <a:avLst/>
            </a:prstGeom>
            <a:noFill/>
            <a:ln>
              <a:noFill/>
            </a:ln>
          </p:spPr>
          <p:txBody>
            <a:bodyPr lIns="22225" tIns="22225" rIns="22225" bIns="22225" anchor="ctr" anchorCtr="0">
              <a:noAutofit/>
            </a:bodyPr>
            <a:lstStyle/>
            <a:p>
              <a:pPr marL="0" marR="0" lvl="0" indent="0" algn="ctr" rtl="0">
                <a:lnSpc>
                  <a:spcPct val="90000"/>
                </a:lnSpc>
                <a:spcBef>
                  <a:spcPts val="0"/>
                </a:spcBef>
                <a:spcAft>
                  <a:spcPts val="0"/>
                </a:spcAft>
                <a:buSzPct val="25000"/>
                <a:buNone/>
              </a:pPr>
              <a:r>
                <a:rPr lang="en-US" sz="3500">
                  <a:solidFill>
                    <a:schemeClr val="lt1"/>
                  </a:solidFill>
                  <a:latin typeface="Arial"/>
                  <a:ea typeface="Arial"/>
                  <a:cs typeface="Arial"/>
                  <a:sym typeface="Arial"/>
                </a:rPr>
                <a:t>186</a:t>
              </a:r>
            </a:p>
          </p:txBody>
        </p:sp>
        <p:sp>
          <p:nvSpPr>
            <p:cNvPr id="337" name="Shape 337"/>
            <p:cNvSpPr/>
            <p:nvPr/>
          </p:nvSpPr>
          <p:spPr>
            <a:xfrm rot="5400000">
              <a:off x="4578638" y="-1727563"/>
              <a:ext cx="1163194" cy="7815128"/>
            </a:xfrm>
            <a:prstGeom prst="round2SameRect">
              <a:avLst>
                <a:gd name="adj1" fmla="val 16667"/>
                <a:gd name="adj2" fmla="val 0"/>
              </a:avLst>
            </a:prstGeom>
            <a:solidFill>
              <a:schemeClr val="accent3"/>
            </a:solidFill>
            <a:ln w="25400" cap="flat" cmpd="sng">
              <a:solidFill>
                <a:srgbClr val="71884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8" name="Shape 338"/>
            <p:cNvSpPr txBox="1"/>
            <p:nvPr/>
          </p:nvSpPr>
          <p:spPr>
            <a:xfrm>
              <a:off x="1252670" y="1655185"/>
              <a:ext cx="7758346" cy="1049630"/>
            </a:xfrm>
            <a:prstGeom prst="rect">
              <a:avLst/>
            </a:prstGeom>
            <a:noFill/>
            <a:ln>
              <a:noFill/>
            </a:ln>
          </p:spPr>
          <p:txBody>
            <a:bodyPr lIns="227575" tIns="20300" rIns="20300" bIns="20300" anchor="ctr" anchorCtr="0">
              <a:noAutofit/>
            </a:bodyPr>
            <a:lstStyle/>
            <a:p>
              <a:pPr marL="285750" marR="0" lvl="1" indent="-285750" algn="l" rtl="0">
                <a:lnSpc>
                  <a:spcPct val="90000"/>
                </a:lnSpc>
                <a:spcBef>
                  <a:spcPts val="0"/>
                </a:spcBef>
                <a:spcAft>
                  <a:spcPts val="0"/>
                </a:spcAft>
                <a:buClr>
                  <a:srgbClr val="FFFF00"/>
                </a:buClr>
                <a:buSzPct val="100000"/>
                <a:buFont typeface="Batang"/>
                <a:buChar char="•"/>
              </a:pPr>
              <a:r>
                <a:rPr lang="en-US" sz="3200" b="1" i="1" u="none" strike="noStrike" cap="none">
                  <a:solidFill>
                    <a:srgbClr val="FFFF00"/>
                  </a:solidFill>
                  <a:latin typeface="Batang"/>
                  <a:ea typeface="Batang"/>
                  <a:cs typeface="Batang"/>
                  <a:sym typeface="Batang"/>
                </a:rPr>
                <a:t>Universities Signed MoU: 2</a:t>
              </a:r>
              <a:r>
                <a:rPr lang="en-IN" altLang="en-US" sz="3200" b="1" i="1" u="none" strike="noStrike" cap="none">
                  <a:solidFill>
                    <a:srgbClr val="FFFF00"/>
                  </a:solidFill>
                  <a:latin typeface="Batang"/>
                  <a:ea typeface="Batang"/>
                  <a:cs typeface="Batang"/>
                  <a:sym typeface="Batang"/>
                </a:rPr>
                <a:t>8</a:t>
              </a:r>
              <a:r>
                <a:rPr lang="en-US" sz="3200" b="1" i="1">
                  <a:solidFill>
                    <a:srgbClr val="FFFF00"/>
                  </a:solidFill>
                  <a:latin typeface="Batang"/>
                  <a:ea typeface="Batang"/>
                  <a:cs typeface="Batang"/>
                  <a:sym typeface="Batang"/>
                </a:rPr>
                <a:t>0</a:t>
              </a:r>
            </a:p>
          </p:txBody>
        </p:sp>
        <p:sp>
          <p:nvSpPr>
            <p:cNvPr id="339" name="Shape 339"/>
            <p:cNvSpPr/>
            <p:nvPr/>
          </p:nvSpPr>
          <p:spPr>
            <a:xfrm rot="5400000">
              <a:off x="-268429" y="3464115"/>
              <a:ext cx="1789529" cy="1252671"/>
            </a:xfrm>
            <a:prstGeom prst="chevron">
              <a:avLst>
                <a:gd name="adj" fmla="val 50000"/>
              </a:avLst>
            </a:prstGeom>
            <a:solidFill>
              <a:srgbClr val="006600"/>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40" name="Shape 340"/>
            <p:cNvSpPr txBox="1"/>
            <p:nvPr/>
          </p:nvSpPr>
          <p:spPr>
            <a:xfrm>
              <a:off x="0" y="3822021"/>
              <a:ext cx="1252671" cy="536859"/>
            </a:xfrm>
            <a:prstGeom prst="rect">
              <a:avLst/>
            </a:prstGeom>
            <a:noFill/>
            <a:ln>
              <a:noFill/>
            </a:ln>
          </p:spPr>
          <p:txBody>
            <a:bodyPr lIns="22225" tIns="22225" rIns="22225" bIns="22225" anchor="ctr" anchorCtr="0">
              <a:noAutofit/>
            </a:bodyPr>
            <a:lstStyle/>
            <a:p>
              <a:pPr marL="0" marR="0" lvl="0" indent="0" algn="ctr" rtl="0">
                <a:lnSpc>
                  <a:spcPct val="90000"/>
                </a:lnSpc>
                <a:spcBef>
                  <a:spcPts val="0"/>
                </a:spcBef>
                <a:spcAft>
                  <a:spcPts val="0"/>
                </a:spcAft>
                <a:buSzPct val="25000"/>
                <a:buNone/>
              </a:pPr>
              <a:r>
                <a:rPr lang="en-US" sz="3500">
                  <a:solidFill>
                    <a:schemeClr val="lt1"/>
                  </a:solidFill>
                  <a:latin typeface="Arial"/>
                  <a:ea typeface="Arial"/>
                  <a:cs typeface="Arial"/>
                  <a:sym typeface="Arial"/>
                </a:rPr>
                <a:t>196</a:t>
              </a:r>
            </a:p>
          </p:txBody>
        </p:sp>
        <p:sp>
          <p:nvSpPr>
            <p:cNvPr id="341" name="Shape 341"/>
            <p:cNvSpPr/>
            <p:nvPr/>
          </p:nvSpPr>
          <p:spPr>
            <a:xfrm rot="5400000">
              <a:off x="4578638" y="-130281"/>
              <a:ext cx="1163194" cy="7815128"/>
            </a:xfrm>
            <a:prstGeom prst="round2SameRect">
              <a:avLst>
                <a:gd name="adj1" fmla="val 16667"/>
                <a:gd name="adj2" fmla="val 0"/>
              </a:avLst>
            </a:prstGeom>
            <a:solidFill>
              <a:srgbClr val="92D050">
                <a:alpha val="89803"/>
              </a:srgbClr>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42" name="Shape 342"/>
            <p:cNvSpPr txBox="1"/>
            <p:nvPr/>
          </p:nvSpPr>
          <p:spPr>
            <a:xfrm>
              <a:off x="1252670" y="3252467"/>
              <a:ext cx="7758346" cy="1049630"/>
            </a:xfrm>
            <a:prstGeom prst="rect">
              <a:avLst/>
            </a:prstGeom>
            <a:noFill/>
            <a:ln>
              <a:noFill/>
            </a:ln>
          </p:spPr>
          <p:txBody>
            <a:bodyPr lIns="227575" tIns="20300" rIns="20300" bIns="20300" anchor="ctr" anchorCtr="0">
              <a:noAutofit/>
            </a:bodyPr>
            <a:lstStyle/>
            <a:p>
              <a:pPr marL="285750" marR="0" lvl="1" indent="-285750" algn="l" rtl="0">
                <a:lnSpc>
                  <a:spcPct val="90000"/>
                </a:lnSpc>
                <a:spcBef>
                  <a:spcPts val="0"/>
                </a:spcBef>
                <a:spcAft>
                  <a:spcPts val="0"/>
                </a:spcAft>
                <a:buClr>
                  <a:schemeClr val="dk1"/>
                </a:buClr>
                <a:buSzPct val="100000"/>
                <a:buFont typeface="Batang"/>
                <a:buChar char="•"/>
              </a:pPr>
              <a:r>
                <a:rPr lang="en-US" sz="3200" b="1" i="0" u="none" strike="noStrike" cap="none">
                  <a:solidFill>
                    <a:schemeClr val="dk1"/>
                  </a:solidFill>
                  <a:latin typeface="Batang"/>
                  <a:ea typeface="Batang"/>
                  <a:cs typeface="Batang"/>
                  <a:sym typeface="Batang"/>
                </a:rPr>
                <a:t>No. of Universities Contributed: 2</a:t>
              </a:r>
              <a:r>
                <a:rPr lang="en-IN" altLang="en-US" sz="3200" b="1" i="0" u="none" strike="noStrike" cap="none">
                  <a:solidFill>
                    <a:schemeClr val="dk1"/>
                  </a:solidFill>
                  <a:latin typeface="Batang"/>
                  <a:ea typeface="Batang"/>
                  <a:cs typeface="Batang"/>
                  <a:sym typeface="Batang"/>
                </a:rPr>
                <a:t>60</a:t>
              </a:r>
            </a:p>
          </p:txBody>
        </p:sp>
      </p:grpSp>
      <p:sp>
        <p:nvSpPr>
          <p:cNvPr id="343" name="Shape 343"/>
          <p:cNvSpPr txBox="1"/>
          <p:nvPr/>
        </p:nvSpPr>
        <p:spPr>
          <a:xfrm>
            <a:off x="6902450" y="6559550"/>
            <a:ext cx="2316162" cy="36988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i="1">
                <a:solidFill>
                  <a:srgbClr val="DDD9C3"/>
                </a:solidFill>
                <a:latin typeface="Calibri"/>
                <a:ea typeface="Calibri"/>
                <a:cs typeface="Calibri"/>
                <a:sym typeface="Calibri"/>
              </a:rPr>
              <a:t>manoj@inflibnet.ac.in</a:t>
            </a:r>
          </a:p>
        </p:txBody>
      </p:sp>
      <p:sp>
        <p:nvSpPr>
          <p:cNvPr id="344" name="Shape 344"/>
          <p:cNvSpPr/>
          <p:nvPr/>
        </p:nvSpPr>
        <p:spPr>
          <a:xfrm>
            <a:off x="-225425" y="1303997"/>
            <a:ext cx="1752600" cy="609599"/>
          </a:xfrm>
          <a:prstGeom prst="downArrow">
            <a:avLst>
              <a:gd name="adj1" fmla="val 50000"/>
              <a:gd name="adj2" fmla="val 50000"/>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800" dirty="0">
                <a:solidFill>
                  <a:schemeClr val="dk1"/>
                </a:solidFill>
                <a:latin typeface="Arial"/>
                <a:ea typeface="Arial"/>
                <a:cs typeface="Arial"/>
                <a:sym typeface="Arial"/>
              </a:rPr>
              <a:t>1</a:t>
            </a:r>
            <a:r>
              <a:rPr lang="en-US" sz="1800" baseline="30000" dirty="0">
                <a:solidFill>
                  <a:schemeClr val="dk1"/>
                </a:solidFill>
                <a:latin typeface="Arial"/>
                <a:ea typeface="Arial"/>
                <a:cs typeface="Arial"/>
                <a:sym typeface="Arial"/>
              </a:rPr>
              <a:t>st</a:t>
            </a:r>
            <a:r>
              <a:rPr lang="en-US" sz="1800" dirty="0">
                <a:solidFill>
                  <a:schemeClr val="dk1"/>
                </a:solidFill>
                <a:latin typeface="Arial"/>
                <a:ea typeface="Arial"/>
                <a:cs typeface="Arial"/>
                <a:sym typeface="Arial"/>
              </a:rPr>
              <a:t> Jan 2015</a:t>
            </a:r>
          </a:p>
        </p:txBody>
      </p:sp>
      <p:sp>
        <p:nvSpPr>
          <p:cNvPr id="345" name="Shape 345"/>
          <p:cNvSpPr/>
          <p:nvPr/>
        </p:nvSpPr>
        <p:spPr>
          <a:xfrm>
            <a:off x="1670592" y="6172200"/>
            <a:ext cx="6497292" cy="52321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b="1">
                <a:latin typeface="Arial"/>
                <a:ea typeface="Arial"/>
                <a:cs typeface="Arial"/>
                <a:sym typeface="Arial"/>
              </a:rPr>
              <a:t>CFTIs requested to join  by MHRD:1</a:t>
            </a:r>
            <a:r>
              <a:rPr lang="en-US" sz="2800" b="1"/>
              <a:t>5</a:t>
            </a:r>
          </a:p>
        </p:txBody>
      </p:sp>
      <p:sp>
        <p:nvSpPr>
          <p:cNvPr id="346" name="Shape 346"/>
          <p:cNvSpPr txBox="1"/>
          <p:nvPr/>
        </p:nvSpPr>
        <p:spPr>
          <a:xfrm>
            <a:off x="2971800" y="6581000"/>
            <a:ext cx="3199915" cy="27699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a:solidFill>
                  <a:schemeClr val="accent1"/>
                </a:solidFill>
                <a:latin typeface="Arial"/>
                <a:ea typeface="Arial"/>
                <a:cs typeface="Arial"/>
                <a:sym typeface="Arial"/>
              </a:rPr>
              <a:t>No.F-27-90/2015-TS.II(TC) dt.8</a:t>
            </a:r>
            <a:r>
              <a:rPr lang="en-US" sz="1200" baseline="30000">
                <a:solidFill>
                  <a:schemeClr val="accent1"/>
                </a:solidFill>
                <a:latin typeface="Arial"/>
                <a:ea typeface="Arial"/>
                <a:cs typeface="Arial"/>
                <a:sym typeface="Arial"/>
              </a:rPr>
              <a:t>th</a:t>
            </a:r>
            <a:r>
              <a:rPr lang="en-US" sz="1200">
                <a:solidFill>
                  <a:schemeClr val="accent1"/>
                </a:solidFill>
                <a:latin typeface="Arial"/>
                <a:ea typeface="Arial"/>
                <a:cs typeface="Arial"/>
                <a:sym typeface="Arial"/>
              </a:rPr>
              <a:t> Sept 2015</a:t>
            </a:r>
          </a:p>
        </p:txBody>
      </p:sp>
      <p:sp>
        <p:nvSpPr>
          <p:cNvPr id="347" name="Shape 347"/>
          <p:cNvSpPr/>
          <p:nvPr/>
        </p:nvSpPr>
        <p:spPr>
          <a:xfrm>
            <a:off x="7504245" y="810353"/>
            <a:ext cx="2057400" cy="990599"/>
          </a:xfrm>
          <a:prstGeom prst="downArrow">
            <a:avLst>
              <a:gd name="adj1" fmla="val 50000"/>
              <a:gd name="adj2" fmla="val 50000"/>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IN" altLang="en-US" sz="1800">
                <a:solidFill>
                  <a:schemeClr val="dk1"/>
                </a:solidFill>
              </a:rPr>
              <a:t>5 July</a:t>
            </a:r>
          </a:p>
          <a:p>
            <a:pPr marL="0" marR="0" lvl="0" indent="0" algn="ctr" rtl="0">
              <a:spcBef>
                <a:spcPts val="0"/>
              </a:spcBef>
              <a:spcAft>
                <a:spcPts val="0"/>
              </a:spcAft>
              <a:buSzPct val="25000"/>
              <a:buNone/>
            </a:pPr>
            <a:r>
              <a:rPr lang="en-US" sz="1800">
                <a:solidFill>
                  <a:schemeClr val="dk1"/>
                </a:solidFill>
                <a:latin typeface="Arial"/>
                <a:ea typeface="Arial"/>
                <a:cs typeface="Arial"/>
                <a:sym typeface="Arial"/>
              </a:rPr>
              <a:t>2016</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1310005" y="1357630"/>
            <a:ext cx="6647815" cy="490791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1524000" y="112395"/>
            <a:ext cx="5782945" cy="64846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145" y="1106170"/>
            <a:ext cx="9159240" cy="5467985"/>
          </a:xfrm>
          <a:prstGeom prst="rect">
            <a:avLst/>
          </a:prstGeom>
        </p:spPr>
      </p:pic>
      <p:sp>
        <p:nvSpPr>
          <p:cNvPr id="353" name="Shape 353"/>
          <p:cNvSpPr/>
          <p:nvPr/>
        </p:nvSpPr>
        <p:spPr>
          <a:xfrm>
            <a:off x="5332095" y="230505"/>
            <a:ext cx="2743199" cy="990599"/>
          </a:xfrm>
          <a:prstGeom prst="wedgeRectCallout">
            <a:avLst>
              <a:gd name="adj1" fmla="val 65535"/>
              <a:gd name="adj2" fmla="val 80218"/>
            </a:avLst>
          </a:prstGeom>
          <a:solidFill>
            <a:srgbClr val="FDE9D8"/>
          </a:solidFill>
          <a:ln w="25400" cap="flat" cmpd="sng">
            <a:solidFill>
              <a:srgbClr val="17365D"/>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800" u="sng">
                <a:solidFill>
                  <a:schemeClr val="dk1"/>
                </a:solidFill>
                <a:latin typeface="Calibri"/>
                <a:ea typeface="Calibri"/>
                <a:cs typeface="Calibri"/>
                <a:sym typeface="Calibri"/>
              </a:rPr>
              <a:t>UGC Chairman uploaded 50000 thesis in Oct 15</a:t>
            </a:r>
          </a:p>
        </p:txBody>
      </p:sp>
      <p:pic>
        <p:nvPicPr>
          <p:cNvPr id="354" name="Shape 354"/>
          <p:cNvPicPr preferRelativeResize="0"/>
          <p:nvPr/>
        </p:nvPicPr>
        <p:blipFill rotWithShape="1">
          <a:blip r:embed="rId4"/>
          <a:srcRect/>
          <a:stretch>
            <a:fillRect/>
          </a:stretch>
        </p:blipFill>
        <p:spPr>
          <a:xfrm flipH="1">
            <a:off x="8077200" y="0"/>
            <a:ext cx="1066799" cy="1594489"/>
          </a:xfrm>
          <a:prstGeom prst="rect">
            <a:avLst/>
          </a:prstGeom>
          <a:noFill/>
          <a:ln>
            <a:noFill/>
          </a:ln>
        </p:spPr>
      </p:pic>
      <p:sp>
        <p:nvSpPr>
          <p:cNvPr id="355" name="Shape 355"/>
          <p:cNvSpPr txBox="1">
            <a:spLocks noGrp="1"/>
          </p:cNvSpPr>
          <p:nvPr>
            <p:ph type="title"/>
          </p:nvPr>
        </p:nvSpPr>
        <p:spPr>
          <a:xfrm>
            <a:off x="228600" y="17526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lt1"/>
                </a:solidFill>
                <a:latin typeface="Calibri"/>
                <a:ea typeface="Calibri"/>
                <a:cs typeface="Calibri"/>
                <a:sym typeface="Calibri"/>
              </a:rPr>
              <a:t>Four Searches in Shodhganga</a:t>
            </a:r>
          </a:p>
        </p:txBody>
      </p:sp>
      <p:sp>
        <p:nvSpPr>
          <p:cNvPr id="3" name="Text Placeholder 2"/>
          <p:cNvSpPr>
            <a:spLocks noGrp="1"/>
          </p:cNvSpPr>
          <p:nvPr>
            <p:ph type="body" idx="1"/>
          </p:nvPr>
        </p:nvSpPr>
        <p:spPr/>
        <p:txBody>
          <a:bodyPr/>
          <a:lstStyle/>
          <a:p>
            <a:endParaRPr lang="en-US" dirty="0"/>
          </a:p>
        </p:txBody>
      </p:sp>
      <p:sp>
        <p:nvSpPr>
          <p:cNvPr id="5" name="Text Box 4"/>
          <p:cNvSpPr txBox="1"/>
          <p:nvPr/>
        </p:nvSpPr>
        <p:spPr>
          <a:xfrm>
            <a:off x="793750" y="4580890"/>
            <a:ext cx="7644130" cy="579120"/>
          </a:xfrm>
          <a:prstGeom prst="rect">
            <a:avLst/>
          </a:prstGeom>
          <a:noFill/>
        </p:spPr>
        <p:txBody>
          <a:bodyPr wrap="square" rtlCol="0">
            <a:spAutoFit/>
          </a:bodyPr>
          <a:lstStyle/>
          <a:p>
            <a:r>
              <a:rPr lang="en-IN" altLang="en-US" sz="3200" dirty="0">
                <a:ln w="10160">
                  <a:solidFill>
                    <a:schemeClr val="accent5"/>
                  </a:solidFill>
                  <a:prstDash val="solid"/>
                </a:ln>
                <a:solidFill>
                  <a:srgbClr val="FFFFFF"/>
                </a:solidFill>
                <a:effectLst>
                  <a:outerShdw blurRad="38100" dist="22860" dir="5400000" algn="tl" rotWithShape="0">
                    <a:srgbClr val="000000">
                      <a:alpha val="30000"/>
                    </a:srgbClr>
                  </a:outerShdw>
                </a:effectLst>
              </a:rPr>
              <a:t>FOUR SEARCHES IN Shodhganga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3"/>
                                        </p:tgtEl>
                                        <p:attrNameLst>
                                          <p:attrName>style.visibility</p:attrName>
                                        </p:attrNameLst>
                                      </p:cBhvr>
                                      <p:to>
                                        <p:strVal val="visible"/>
                                      </p:to>
                                    </p:set>
                                    <p:anim calcmode="lin" valueType="num">
                                      <p:cBhvr additive="base">
                                        <p:cTn id="7" dur="500"/>
                                        <p:tgtEl>
                                          <p:spTgt spid="35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740" y="305435"/>
            <a:ext cx="8229600" cy="1143000"/>
          </a:xfrm>
        </p:spPr>
        <p:txBody>
          <a:bodyPr/>
          <a:lstStyle/>
          <a:p>
            <a:r>
              <a:rPr lang="en-IN" altLang="en-US" dirty="0">
                <a:ln w="10160">
                  <a:solidFill>
                    <a:schemeClr val="accent5"/>
                  </a:solidFill>
                  <a:prstDash val="solid"/>
                </a:ln>
                <a:solidFill>
                  <a:srgbClr val="FFC000"/>
                </a:solidFill>
                <a:effectLst>
                  <a:outerShdw blurRad="38100" dist="22860" dir="5400000" algn="tl" rotWithShape="0">
                    <a:srgbClr val="000000">
                      <a:alpha val="30000"/>
                    </a:srgbClr>
                  </a:outerShdw>
                </a:effectLst>
              </a:rPr>
              <a:t>FOUR SEARCHES IN Shodhganga</a:t>
            </a:r>
            <a:br>
              <a:rPr lang="en-IN" altLang="en-US" dirty="0">
                <a:ln w="10160">
                  <a:solidFill>
                    <a:schemeClr val="accent5"/>
                  </a:solidFill>
                  <a:prstDash val="solid"/>
                </a:ln>
                <a:solidFill>
                  <a:srgbClr val="FFC000"/>
                </a:solidFill>
                <a:effectLst>
                  <a:outerShdw blurRad="38100" dist="22860" dir="5400000" algn="tl" rotWithShape="0">
                    <a:srgbClr val="000000">
                      <a:alpha val="30000"/>
                    </a:srgbClr>
                  </a:outerShdw>
                </a:effectLst>
              </a:rPr>
            </a:br>
            <a:endParaRPr lang="en-US" dirty="0">
              <a:solidFill>
                <a:srgbClr val="FFC000"/>
              </a:solidFill>
            </a:endParaRPr>
          </a:p>
        </p:txBody>
      </p:sp>
      <p:sp>
        <p:nvSpPr>
          <p:cNvPr id="3" name="Text Placeholder 2"/>
          <p:cNvSpPr>
            <a:spLocks noGrp="1"/>
          </p:cNvSpPr>
          <p:nvPr>
            <p:ph type="body" idx="1"/>
          </p:nvPr>
        </p:nvSpPr>
        <p:spPr>
          <a:xfrm>
            <a:off x="457835" y="1600200"/>
            <a:ext cx="8358505" cy="4526280"/>
          </a:xfrm>
        </p:spPr>
        <p:txBody>
          <a:bodyPr/>
          <a:lstStyle/>
          <a:p>
            <a:endParaRPr lang="en-US"/>
          </a:p>
        </p:txBody>
      </p:sp>
      <p:pic>
        <p:nvPicPr>
          <p:cNvPr id="11266" name="Picture 2"/>
          <p:cNvPicPr>
            <a:picLocks noChangeAspect="1" noChangeArrowheads="1"/>
          </p:cNvPicPr>
          <p:nvPr/>
        </p:nvPicPr>
        <p:blipFill>
          <a:blip r:embed="rId2"/>
          <a:srcRect/>
          <a:stretch>
            <a:fillRect/>
          </a:stretch>
        </p:blipFill>
        <p:spPr bwMode="auto">
          <a:xfrm>
            <a:off x="244475" y="1647825"/>
            <a:ext cx="8585835" cy="375539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Shape 385"/>
          <p:cNvPicPr preferRelativeResize="0"/>
          <p:nvPr/>
        </p:nvPicPr>
        <p:blipFill rotWithShape="1">
          <a:blip r:embed="rId3"/>
          <a:srcRect/>
          <a:stretch>
            <a:fillRect/>
          </a:stretch>
        </p:blipFill>
        <p:spPr>
          <a:xfrm>
            <a:off x="-59870" y="1295400"/>
            <a:ext cx="9344023" cy="5791200"/>
          </a:xfrm>
          <a:prstGeom prst="rect">
            <a:avLst/>
          </a:prstGeom>
          <a:noFill/>
          <a:ln>
            <a:noFill/>
          </a:ln>
        </p:spPr>
      </p:pic>
      <p:sp>
        <p:nvSpPr>
          <p:cNvPr id="386" name="Shape 386"/>
          <p:cNvSpPr/>
          <p:nvPr/>
        </p:nvSpPr>
        <p:spPr>
          <a:xfrm rot="-5400000">
            <a:off x="876300" y="876299"/>
            <a:ext cx="1295400" cy="3505200"/>
          </a:xfrm>
          <a:prstGeom prst="bracePair">
            <a:avLst/>
          </a:prstGeom>
          <a:noFill/>
          <a:ln w="38100" cap="flat" cmpd="sng">
            <a:solidFill>
              <a:srgbClr val="538CD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87" name="Shape 387"/>
          <p:cNvSpPr txBox="1"/>
          <p:nvPr/>
        </p:nvSpPr>
        <p:spPr>
          <a:xfrm>
            <a:off x="0" y="2667000"/>
            <a:ext cx="3733800" cy="52387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b="1" i="1">
                <a:solidFill>
                  <a:srgbClr val="FF0000"/>
                </a:solidFill>
                <a:latin typeface="Calibri"/>
                <a:ea typeface="Calibri"/>
                <a:cs typeface="Calibri"/>
                <a:sym typeface="Calibri"/>
              </a:rPr>
              <a:t>Introduction Area </a:t>
            </a:r>
          </a:p>
        </p:txBody>
      </p:sp>
      <p:sp>
        <p:nvSpPr>
          <p:cNvPr id="388" name="Shape 388"/>
          <p:cNvSpPr txBox="1"/>
          <p:nvPr/>
        </p:nvSpPr>
        <p:spPr>
          <a:xfrm>
            <a:off x="6902450" y="6559550"/>
            <a:ext cx="2316162" cy="36988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i="1">
                <a:solidFill>
                  <a:srgbClr val="DDD9C3"/>
                </a:solidFill>
                <a:latin typeface="Calibri"/>
                <a:ea typeface="Calibri"/>
                <a:cs typeface="Calibri"/>
                <a:sym typeface="Calibri"/>
              </a:rPr>
              <a:t>manoj@inflibnet.ac.in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6"/>
                                        </p:tgtEl>
                                        <p:attrNameLst>
                                          <p:attrName>style.visibility</p:attrName>
                                        </p:attrNameLst>
                                      </p:cBhvr>
                                      <p:to>
                                        <p:strVal val="visible"/>
                                      </p:to>
                                    </p:set>
                                    <p:animEffect transition="in" filter="fade">
                                      <p:cBhvr>
                                        <p:cTn id="7" dur="2000"/>
                                        <p:tgtEl>
                                          <p:spTgt spid="3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7">
                                            <p:txEl>
                                              <p:pRg st="0" end="0"/>
                                            </p:txEl>
                                          </p:spTgt>
                                        </p:tgtEl>
                                        <p:attrNameLst>
                                          <p:attrName>style.visibility</p:attrName>
                                        </p:attrNameLst>
                                      </p:cBhvr>
                                      <p:to>
                                        <p:strVal val="visible"/>
                                      </p:to>
                                    </p:set>
                                    <p:animEffect transition="in" filter="fade">
                                      <p:cBhvr>
                                        <p:cTn id="12" dur="500"/>
                                        <p:tgtEl>
                                          <p:spTgt spid="3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Shape 393"/>
          <p:cNvSpPr txBox="1">
            <a:spLocks noGrp="1"/>
          </p:cNvSpPr>
          <p:nvPr>
            <p:ph type="title"/>
          </p:nvPr>
        </p:nvSpPr>
        <p:spPr>
          <a:xfrm>
            <a:off x="249237" y="1035050"/>
            <a:ext cx="8196262" cy="110966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1"/>
              </a:solidFill>
              <a:latin typeface="Calibri"/>
              <a:ea typeface="Calibri"/>
              <a:cs typeface="Calibri"/>
              <a:sym typeface="Calibri"/>
            </a:endParaRPr>
          </a:p>
        </p:txBody>
      </p:sp>
      <p:pic>
        <p:nvPicPr>
          <p:cNvPr id="394" name="Shape 394"/>
          <p:cNvPicPr preferRelativeResize="0"/>
          <p:nvPr/>
        </p:nvPicPr>
        <p:blipFill rotWithShape="1">
          <a:blip r:embed="rId3"/>
          <a:srcRect/>
          <a:stretch>
            <a:fillRect/>
          </a:stretch>
        </p:blipFill>
        <p:spPr>
          <a:xfrm>
            <a:off x="0" y="-304800"/>
            <a:ext cx="9236748" cy="6934199"/>
          </a:xfrm>
          <a:prstGeom prst="rect">
            <a:avLst/>
          </a:prstGeom>
          <a:noFill/>
          <a:ln>
            <a:noFill/>
          </a:ln>
        </p:spPr>
      </p:pic>
      <p:sp>
        <p:nvSpPr>
          <p:cNvPr id="396" name="Shape 396"/>
          <p:cNvSpPr/>
          <p:nvPr/>
        </p:nvSpPr>
        <p:spPr>
          <a:xfrm rot="2597882">
            <a:off x="5578860" y="4418046"/>
            <a:ext cx="3125249" cy="36933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1">
                <a:solidFill>
                  <a:schemeClr val="lt1"/>
                </a:solidFill>
                <a:latin typeface="Arial"/>
                <a:ea typeface="Arial"/>
                <a:cs typeface="Arial"/>
                <a:sym typeface="Arial"/>
              </a:rPr>
              <a:t>4 Searches in  Home Page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602473" y="615958"/>
            <a:ext cx="5999329" cy="5831951"/>
          </a:xfrm>
          <a:prstGeom prst="rect">
            <a:avLst/>
          </a:prstGeom>
        </p:spPr>
      </p:pic>
      <p:sp>
        <p:nvSpPr>
          <p:cNvPr id="5" name="Rectangle 4"/>
          <p:cNvSpPr/>
          <p:nvPr/>
        </p:nvSpPr>
        <p:spPr>
          <a:xfrm>
            <a:off x="4602137" y="4425958"/>
            <a:ext cx="1358064" cy="769441"/>
          </a:xfrm>
          <a:prstGeom prst="rect">
            <a:avLst/>
          </a:prstGeom>
        </p:spPr>
        <p:txBody>
          <a:bodyPr wrap="none">
            <a:spAutoFit/>
          </a:bodyPr>
          <a:lstStyle/>
          <a:p>
            <a:r>
              <a:rPr lang="en-US" sz="4400" b="1" dirty="0">
                <a:solidFill>
                  <a:schemeClr val="dk2"/>
                </a:solidFill>
                <a:latin typeface="Calibri"/>
                <a:ea typeface="Calibri"/>
                <a:cs typeface="Calibri"/>
                <a:sym typeface="Calibri"/>
              </a:rPr>
              <a:t>India</a:t>
            </a:r>
            <a:endParaRPr lang="fr-FR" sz="4400" dirty="0"/>
          </a:p>
        </p:txBody>
      </p:sp>
    </p:spTree>
    <p:extLst>
      <p:ext uri="{BB962C8B-B14F-4D97-AF65-F5344CB8AC3E}">
        <p14:creationId xmlns:p14="http://schemas.microsoft.com/office/powerpoint/2010/main" val="14425303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a:spLocks noGrp="1"/>
          </p:cNvSpPr>
          <p:nvPr>
            <p:ph type="title"/>
          </p:nvPr>
        </p:nvSpPr>
        <p:spPr>
          <a:xfrm>
            <a:off x="249237" y="1035050"/>
            <a:ext cx="8196262" cy="110966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1"/>
              </a:solidFill>
              <a:latin typeface="Calibri"/>
              <a:ea typeface="Calibri"/>
              <a:cs typeface="Calibri"/>
              <a:sym typeface="Calibri"/>
            </a:endParaRPr>
          </a:p>
        </p:txBody>
      </p:sp>
      <p:pic>
        <p:nvPicPr>
          <p:cNvPr id="402" name="Shape 402"/>
          <p:cNvPicPr preferRelativeResize="0"/>
          <p:nvPr/>
        </p:nvPicPr>
        <p:blipFill rotWithShape="1">
          <a:blip r:embed="rId3"/>
          <a:srcRect/>
          <a:stretch>
            <a:fillRect/>
          </a:stretch>
        </p:blipFill>
        <p:spPr>
          <a:xfrm>
            <a:off x="-39135" y="0"/>
            <a:ext cx="9183134" cy="6858000"/>
          </a:xfrm>
          <a:prstGeom prst="rect">
            <a:avLst/>
          </a:prstGeom>
          <a:noFill/>
          <a:ln>
            <a:noFill/>
          </a:ln>
        </p:spPr>
      </p:pic>
      <p:sp>
        <p:nvSpPr>
          <p:cNvPr id="403" name="Shape 403"/>
          <p:cNvSpPr/>
          <p:nvPr/>
        </p:nvSpPr>
        <p:spPr>
          <a:xfrm>
            <a:off x="6248400" y="2438400"/>
            <a:ext cx="1524000" cy="3886200"/>
          </a:xfrm>
          <a:prstGeom prst="bracePair">
            <a:avLst/>
          </a:prstGeom>
          <a:noFill/>
          <a:ln w="762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04" name="Shape 404"/>
          <p:cNvSpPr txBox="1"/>
          <p:nvPr/>
        </p:nvSpPr>
        <p:spPr>
          <a:xfrm rot="-5400000">
            <a:off x="5390355" y="4363243"/>
            <a:ext cx="3276600" cy="64611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b="1" i="1">
                <a:solidFill>
                  <a:schemeClr val="accent6"/>
                </a:solidFill>
                <a:latin typeface="Calibri"/>
                <a:ea typeface="Calibri"/>
                <a:cs typeface="Calibri"/>
                <a:sym typeface="Calibri"/>
              </a:rPr>
              <a:t>Technical Detail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2000"/>
                                        <p:tgtEl>
                                          <p:spTgt spid="4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4">
                                            <p:txEl>
                                              <p:pRg st="0" end="0"/>
                                            </p:txEl>
                                          </p:spTgt>
                                        </p:tgtEl>
                                        <p:attrNameLst>
                                          <p:attrName>style.visibility</p:attrName>
                                        </p:attrNameLst>
                                      </p:cBhvr>
                                      <p:to>
                                        <p:strVal val="visible"/>
                                      </p:to>
                                    </p:set>
                                    <p:animEffect transition="in" filter="fade">
                                      <p:cBhvr>
                                        <p:cTn id="12" dur="2000"/>
                                        <p:tgtEl>
                                          <p:spTgt spid="4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Shape 360"/>
          <p:cNvPicPr preferRelativeResize="0"/>
          <p:nvPr/>
        </p:nvPicPr>
        <p:blipFill rotWithShape="1">
          <a:blip r:embed="rId3"/>
          <a:srcRect/>
          <a:stretch>
            <a:fillRect/>
          </a:stretch>
        </p:blipFill>
        <p:spPr>
          <a:xfrm>
            <a:off x="914400" y="2743200"/>
            <a:ext cx="7385049" cy="3168650"/>
          </a:xfrm>
          <a:prstGeom prst="rect">
            <a:avLst/>
          </a:prstGeom>
          <a:noFill/>
          <a:ln>
            <a:noFill/>
          </a:ln>
        </p:spPr>
      </p:pic>
      <p:sp>
        <p:nvSpPr>
          <p:cNvPr id="361" name="Shape 36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1"/>
              </a:solidFill>
              <a:latin typeface="Calibri"/>
              <a:ea typeface="Calibri"/>
              <a:cs typeface="Calibri"/>
              <a:sym typeface="Calibri"/>
            </a:endParaRPr>
          </a:p>
        </p:txBody>
      </p:sp>
      <p:pic>
        <p:nvPicPr>
          <p:cNvPr id="362" name="Shape 362"/>
          <p:cNvPicPr preferRelativeResize="0">
            <a:picLocks noGrp="1"/>
          </p:cNvPicPr>
          <p:nvPr>
            <p:ph type="body" idx="1"/>
          </p:nvPr>
        </p:nvPicPr>
        <p:blipFill rotWithShape="1">
          <a:blip r:embed="rId4"/>
          <a:srcRect/>
          <a:stretch>
            <a:fillRect/>
          </a:stretch>
        </p:blipFill>
        <p:spPr>
          <a:xfrm>
            <a:off x="839470" y="1235075"/>
            <a:ext cx="7538085" cy="5200015"/>
          </a:xfrm>
          <a:prstGeom prst="rect">
            <a:avLst/>
          </a:prstGeom>
          <a:noFill/>
          <a:ln>
            <a:noFill/>
          </a:ln>
        </p:spPr>
      </p:pic>
      <p:sp>
        <p:nvSpPr>
          <p:cNvPr id="363" name="Shape 363"/>
          <p:cNvSpPr txBox="1"/>
          <p:nvPr/>
        </p:nvSpPr>
        <p:spPr>
          <a:xfrm>
            <a:off x="4876800" y="6027003"/>
            <a:ext cx="2743199" cy="83099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fade">
                                      <p:cBhvr>
                                        <p:cTn id="7" dur="3000"/>
                                        <p:tgtEl>
                                          <p:spTgt spid="3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2"/>
                                        </p:tgtEl>
                                        <p:attrNameLst>
                                          <p:attrName>style.visibility</p:attrName>
                                        </p:attrNameLst>
                                      </p:cBhvr>
                                      <p:to>
                                        <p:strVal val="visible"/>
                                      </p:to>
                                    </p:set>
                                    <p:animEffect transition="in" filter="fade">
                                      <p:cBhvr>
                                        <p:cTn id="12" dur="30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122" name="Picture 2"/>
          <p:cNvPicPr>
            <a:picLocks noChangeAspect="1" noChangeArrowheads="1"/>
          </p:cNvPicPr>
          <p:nvPr/>
        </p:nvPicPr>
        <p:blipFill>
          <a:blip r:embed="rId2"/>
          <a:srcRect/>
          <a:stretch>
            <a:fillRect/>
          </a:stretch>
        </p:blipFill>
        <p:spPr bwMode="auto">
          <a:xfrm>
            <a:off x="995045" y="1217930"/>
            <a:ext cx="6756400" cy="498221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198245" y="1228725"/>
            <a:ext cx="6439535" cy="469011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7170" name="Picture 2"/>
          <p:cNvPicPr>
            <a:picLocks noChangeAspect="1" noChangeArrowheads="1"/>
          </p:cNvPicPr>
          <p:nvPr/>
        </p:nvPicPr>
        <p:blipFill>
          <a:blip r:embed="rId2"/>
          <a:srcRect/>
          <a:stretch>
            <a:fillRect/>
          </a:stretch>
        </p:blipFill>
        <p:spPr bwMode="auto">
          <a:xfrm>
            <a:off x="1384935" y="1605280"/>
            <a:ext cx="6273165" cy="470979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418590" y="1355725"/>
            <a:ext cx="6287135" cy="468884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Shape 40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1"/>
              </a:solidFill>
              <a:latin typeface="Calibri"/>
              <a:ea typeface="Calibri"/>
              <a:cs typeface="Calibri"/>
              <a:sym typeface="Calibri"/>
            </a:endParaRPr>
          </a:p>
        </p:txBody>
      </p:sp>
      <p:pic>
        <p:nvPicPr>
          <p:cNvPr id="410" name="Shape 410"/>
          <p:cNvPicPr preferRelativeResize="0">
            <a:picLocks noGrp="1"/>
          </p:cNvPicPr>
          <p:nvPr>
            <p:ph type="body" idx="1"/>
          </p:nvPr>
        </p:nvPicPr>
        <p:blipFill rotWithShape="1">
          <a:blip r:embed="rId3"/>
          <a:srcRect/>
          <a:stretch>
            <a:fillRect/>
          </a:stretch>
        </p:blipFill>
        <p:spPr>
          <a:xfrm>
            <a:off x="0" y="-685800"/>
            <a:ext cx="9144000" cy="7543800"/>
          </a:xfrm>
          <a:prstGeom prst="rect">
            <a:avLst/>
          </a:prstGeom>
          <a:noFill/>
          <a:ln>
            <a:noFill/>
          </a:ln>
        </p:spPr>
      </p:pic>
      <p:sp>
        <p:nvSpPr>
          <p:cNvPr id="411" name="Shape 411"/>
          <p:cNvSpPr/>
          <p:nvPr/>
        </p:nvSpPr>
        <p:spPr>
          <a:xfrm>
            <a:off x="1676400" y="1014412"/>
            <a:ext cx="2057400" cy="685799"/>
          </a:xfrm>
          <a:prstGeom prst="rect">
            <a:avLst/>
          </a:prstGeom>
          <a:solidFill>
            <a:schemeClr val="lt1">
              <a:alpha val="0"/>
            </a:schemeClr>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1">
                <a:solidFill>
                  <a:schemeClr val="lt1"/>
                </a:solidFill>
                <a:latin typeface="Arial"/>
                <a:ea typeface="Arial"/>
                <a:cs typeface="Arial"/>
                <a:sym typeface="Arial"/>
              </a:rPr>
              <a:t>Rajasthan</a:t>
            </a:r>
          </a:p>
        </p:txBody>
      </p:sp>
      <p:sp>
        <p:nvSpPr>
          <p:cNvPr id="412" name="Shape 412"/>
          <p:cNvSpPr/>
          <p:nvPr/>
        </p:nvSpPr>
        <p:spPr>
          <a:xfrm>
            <a:off x="4495800" y="990600"/>
            <a:ext cx="2057400" cy="685799"/>
          </a:xfrm>
          <a:prstGeom prst="rect">
            <a:avLst/>
          </a:prstGeom>
          <a:solidFill>
            <a:schemeClr val="lt1">
              <a:alpha val="0"/>
            </a:schemeClr>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1">
                <a:solidFill>
                  <a:schemeClr val="lt1"/>
                </a:solidFill>
                <a:latin typeface="Arial"/>
                <a:ea typeface="Arial"/>
                <a:cs typeface="Arial"/>
                <a:sym typeface="Arial"/>
              </a:rPr>
              <a:t>Kerala</a:t>
            </a:r>
          </a:p>
        </p:txBody>
      </p:sp>
      <p:sp>
        <p:nvSpPr>
          <p:cNvPr id="413" name="Shape 413"/>
          <p:cNvSpPr/>
          <p:nvPr/>
        </p:nvSpPr>
        <p:spPr>
          <a:xfrm>
            <a:off x="3048000" y="2895600"/>
            <a:ext cx="2286000" cy="685799"/>
          </a:xfrm>
          <a:prstGeom prst="rect">
            <a:avLst/>
          </a:prstGeom>
          <a:solidFill>
            <a:schemeClr val="lt1">
              <a:alpha val="0"/>
            </a:schemeClr>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1">
                <a:solidFill>
                  <a:srgbClr val="FFFF00"/>
                </a:solidFill>
                <a:latin typeface="Arial"/>
                <a:ea typeface="Arial"/>
                <a:cs typeface="Arial"/>
                <a:sym typeface="Arial"/>
              </a:rPr>
              <a:t>Pondichery</a:t>
            </a:r>
          </a:p>
        </p:txBody>
      </p:sp>
      <p:sp>
        <p:nvSpPr>
          <p:cNvPr id="414" name="Shape 414"/>
          <p:cNvSpPr/>
          <p:nvPr/>
        </p:nvSpPr>
        <p:spPr>
          <a:xfrm>
            <a:off x="-228600" y="4724400"/>
            <a:ext cx="2057400" cy="685799"/>
          </a:xfrm>
          <a:prstGeom prst="rect">
            <a:avLst/>
          </a:prstGeom>
          <a:solidFill>
            <a:schemeClr val="lt1">
              <a:alpha val="0"/>
            </a:schemeClr>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1">
                <a:solidFill>
                  <a:schemeClr val="lt1"/>
                </a:solidFill>
                <a:latin typeface="Arial"/>
                <a:ea typeface="Arial"/>
                <a:cs typeface="Arial"/>
                <a:sym typeface="Arial"/>
              </a:rPr>
              <a:t>Tripura</a:t>
            </a:r>
          </a:p>
        </p:txBody>
      </p:sp>
      <p:sp>
        <p:nvSpPr>
          <p:cNvPr id="415" name="Shape 415"/>
          <p:cNvSpPr/>
          <p:nvPr/>
        </p:nvSpPr>
        <p:spPr>
          <a:xfrm>
            <a:off x="5943600" y="3124200"/>
            <a:ext cx="2057400" cy="685799"/>
          </a:xfrm>
          <a:prstGeom prst="rect">
            <a:avLst/>
          </a:prstGeom>
          <a:solidFill>
            <a:schemeClr val="lt1">
              <a:alpha val="0"/>
            </a:schemeClr>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1">
                <a:solidFill>
                  <a:schemeClr val="lt1"/>
                </a:solidFill>
                <a:latin typeface="Arial"/>
                <a:ea typeface="Arial"/>
                <a:cs typeface="Arial"/>
                <a:sym typeface="Arial"/>
              </a:rPr>
              <a:t>Tamil Nadu</a:t>
            </a:r>
          </a:p>
        </p:txBody>
      </p:sp>
      <p:sp>
        <p:nvSpPr>
          <p:cNvPr id="416" name="Shape 416"/>
          <p:cNvSpPr/>
          <p:nvPr/>
        </p:nvSpPr>
        <p:spPr>
          <a:xfrm>
            <a:off x="3492500" y="4797425"/>
            <a:ext cx="2209799" cy="685799"/>
          </a:xfrm>
          <a:prstGeom prst="rect">
            <a:avLst/>
          </a:prstGeom>
          <a:solidFill>
            <a:schemeClr val="lt1">
              <a:alpha val="0"/>
            </a:schemeClr>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1">
                <a:solidFill>
                  <a:schemeClr val="lt1"/>
                </a:solidFill>
                <a:latin typeface="Arial"/>
                <a:ea typeface="Arial"/>
                <a:cs typeface="Arial"/>
                <a:sym typeface="Arial"/>
              </a:rPr>
              <a:t>Maharashtra</a:t>
            </a:r>
          </a:p>
        </p:txBody>
      </p:sp>
      <p:sp>
        <p:nvSpPr>
          <p:cNvPr id="417" name="Shape 417"/>
          <p:cNvSpPr/>
          <p:nvPr/>
        </p:nvSpPr>
        <p:spPr>
          <a:xfrm>
            <a:off x="5791200" y="4648200"/>
            <a:ext cx="2057400" cy="685799"/>
          </a:xfrm>
          <a:prstGeom prst="rect">
            <a:avLst/>
          </a:prstGeom>
          <a:solidFill>
            <a:schemeClr val="lt1">
              <a:alpha val="0"/>
            </a:schemeClr>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1">
                <a:solidFill>
                  <a:srgbClr val="0C0C0C"/>
                </a:solidFill>
                <a:latin typeface="Arial"/>
                <a:ea typeface="Arial"/>
                <a:cs typeface="Arial"/>
                <a:sym typeface="Arial"/>
              </a:rPr>
              <a:t>New</a:t>
            </a:r>
            <a:r>
              <a:rPr lang="en-US" sz="2800" b="1">
                <a:solidFill>
                  <a:schemeClr val="lt1"/>
                </a:solidFill>
                <a:latin typeface="Arial"/>
                <a:ea typeface="Arial"/>
                <a:cs typeface="Arial"/>
                <a:sym typeface="Arial"/>
              </a:rPr>
              <a:t> </a:t>
            </a:r>
            <a:r>
              <a:rPr lang="en-US" sz="2800" b="1">
                <a:solidFill>
                  <a:srgbClr val="0C0C0C"/>
                </a:solidFill>
                <a:latin typeface="Arial"/>
                <a:ea typeface="Arial"/>
                <a:cs typeface="Arial"/>
                <a:sym typeface="Arial"/>
              </a:rPr>
              <a:t>Delhi</a:t>
            </a:r>
          </a:p>
        </p:txBody>
      </p:sp>
      <p:sp>
        <p:nvSpPr>
          <p:cNvPr id="418" name="Shape 418"/>
          <p:cNvSpPr/>
          <p:nvPr/>
        </p:nvSpPr>
        <p:spPr>
          <a:xfrm>
            <a:off x="3276600" y="5486400"/>
            <a:ext cx="2057400" cy="685799"/>
          </a:xfrm>
          <a:prstGeom prst="rect">
            <a:avLst/>
          </a:prstGeom>
          <a:solidFill>
            <a:schemeClr val="lt1">
              <a:alpha val="0"/>
            </a:schemeClr>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1">
                <a:solidFill>
                  <a:schemeClr val="lt1"/>
                </a:solidFill>
                <a:latin typeface="Arial"/>
                <a:ea typeface="Arial"/>
                <a:cs typeface="Arial"/>
                <a:sym typeface="Arial"/>
              </a:rPr>
              <a:t>Gujarat</a:t>
            </a:r>
          </a:p>
        </p:txBody>
      </p:sp>
      <p:sp>
        <p:nvSpPr>
          <p:cNvPr id="419" name="Shape 419"/>
          <p:cNvSpPr/>
          <p:nvPr/>
        </p:nvSpPr>
        <p:spPr>
          <a:xfrm>
            <a:off x="838200" y="3048000"/>
            <a:ext cx="2057400" cy="685799"/>
          </a:xfrm>
          <a:prstGeom prst="rect">
            <a:avLst/>
          </a:prstGeom>
          <a:solidFill>
            <a:schemeClr val="lt1">
              <a:alpha val="0"/>
            </a:schemeClr>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1">
                <a:solidFill>
                  <a:schemeClr val="lt1"/>
                </a:solidFill>
                <a:latin typeface="Arial"/>
                <a:ea typeface="Arial"/>
                <a:cs typeface="Arial"/>
                <a:sym typeface="Arial"/>
              </a:rPr>
              <a:t>Gujarat</a:t>
            </a:r>
          </a:p>
        </p:txBody>
      </p:sp>
      <p:sp>
        <p:nvSpPr>
          <p:cNvPr id="420" name="Shape 420"/>
          <p:cNvSpPr/>
          <p:nvPr/>
        </p:nvSpPr>
        <p:spPr>
          <a:xfrm>
            <a:off x="447390" y="-475377"/>
            <a:ext cx="8696610" cy="73866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IN" altLang="en-US" sz="4400" b="1" dirty="0">
                <a:solidFill>
                  <a:schemeClr val="bg1"/>
                </a:solidFill>
                <a:effectLst>
                  <a:outerShdw blurRad="38100" dist="38100" dir="2700000" algn="tl">
                    <a:srgbClr val="000000">
                      <a:alpha val="43137"/>
                    </a:srgbClr>
                  </a:outerShdw>
                </a:effectLst>
                <a:latin typeface="Calibri"/>
                <a:ea typeface="Calibri"/>
                <a:cs typeface="Calibri"/>
                <a:sym typeface="Calibri"/>
              </a:rPr>
              <a:t>50</a:t>
            </a:r>
            <a:r>
              <a:rPr lang="en-US" sz="4400" b="1" dirty="0">
                <a:solidFill>
                  <a:schemeClr val="bg1"/>
                </a:solidFill>
                <a:effectLst>
                  <a:outerShdw blurRad="38100" dist="38100" dir="2700000" algn="tl">
                    <a:srgbClr val="000000">
                      <a:alpha val="43137"/>
                    </a:srgbClr>
                  </a:outerShdw>
                </a:effectLst>
                <a:latin typeface="Calibri"/>
                <a:ea typeface="Calibri"/>
                <a:cs typeface="Calibri"/>
                <a:sym typeface="Calibri"/>
              </a:rPr>
              <a:t>+ Awareness </a:t>
            </a:r>
            <a:r>
              <a:rPr lang="en-US" sz="4400" b="1" dirty="0" err="1" smtClean="0">
                <a:solidFill>
                  <a:schemeClr val="bg1"/>
                </a:solidFill>
                <a:effectLst>
                  <a:outerShdw blurRad="38100" dist="38100" dir="2700000" algn="tl">
                    <a:srgbClr val="000000">
                      <a:alpha val="43137"/>
                    </a:srgbClr>
                  </a:outerShdw>
                </a:effectLst>
                <a:latin typeface="Calibri"/>
                <a:ea typeface="Calibri"/>
                <a:cs typeface="Calibri"/>
                <a:sym typeface="Calibri"/>
              </a:rPr>
              <a:t>Programmes</a:t>
            </a:r>
            <a:r>
              <a:rPr lang="en-US" sz="4400" b="1" dirty="0" smtClean="0">
                <a:solidFill>
                  <a:schemeClr val="bg1"/>
                </a:solidFill>
                <a:effectLst>
                  <a:outerShdw blurRad="38100" dist="38100" dir="2700000" algn="tl">
                    <a:srgbClr val="000000">
                      <a:alpha val="43137"/>
                    </a:srgbClr>
                  </a:outerShdw>
                </a:effectLst>
                <a:latin typeface="Calibri"/>
                <a:ea typeface="Calibri"/>
                <a:cs typeface="Calibri"/>
                <a:sym typeface="Calibri"/>
              </a:rPr>
              <a:t> Conducted in various regions</a:t>
            </a:r>
            <a:endParaRPr lang="en-US" sz="4400" b="1" dirty="0">
              <a:solidFill>
                <a:schemeClr val="bg1"/>
              </a:solidFill>
              <a:effectLst>
                <a:outerShdw blurRad="38100" dist="38100" dir="2700000" algn="tl">
                  <a:srgbClr val="000000">
                    <a:alpha val="43137"/>
                  </a:srgbClr>
                </a:outerShdw>
              </a:effectLst>
              <a:latin typeface="Calibri"/>
              <a:ea typeface="Calibri"/>
              <a:cs typeface="Calibri"/>
              <a:sym typeface="Calibri"/>
            </a:endParaRPr>
          </a:p>
        </p:txBody>
      </p:sp>
      <p:sp>
        <p:nvSpPr>
          <p:cNvPr id="421" name="Shape 421"/>
          <p:cNvSpPr txBox="1"/>
          <p:nvPr/>
        </p:nvSpPr>
        <p:spPr>
          <a:xfrm>
            <a:off x="6902450" y="6564311"/>
            <a:ext cx="2316162" cy="36988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i="1">
                <a:solidFill>
                  <a:srgbClr val="DDD9C3"/>
                </a:solidFill>
                <a:latin typeface="Calibri"/>
                <a:ea typeface="Calibri"/>
                <a:cs typeface="Calibri"/>
                <a:sym typeface="Calibri"/>
              </a:rPr>
              <a:t>manoj@inflibnet.ac.in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15362" name="Picture 2"/>
          <p:cNvPicPr>
            <a:picLocks noChangeAspect="1" noChangeArrowheads="1"/>
          </p:cNvPicPr>
          <p:nvPr/>
        </p:nvPicPr>
        <p:blipFill>
          <a:blip r:embed="rId2"/>
          <a:srcRect/>
          <a:stretch>
            <a:fillRect/>
          </a:stretch>
        </p:blipFill>
        <p:spPr bwMode="auto">
          <a:xfrm>
            <a:off x="542925" y="1748790"/>
            <a:ext cx="7793990" cy="4115435"/>
          </a:xfrm>
          <a:prstGeom prst="rect">
            <a:avLst/>
          </a:prstGeom>
          <a:noFill/>
          <a:ln w="9525">
            <a:noFill/>
            <a:miter lim="800000"/>
            <a:headEnd/>
            <a:tailEnd/>
          </a:ln>
          <a:effectLst/>
        </p:spPr>
      </p:pic>
      <p:sp>
        <p:nvSpPr>
          <p:cNvPr id="4" name="Text Box 3"/>
          <p:cNvSpPr txBox="1"/>
          <p:nvPr/>
        </p:nvSpPr>
        <p:spPr>
          <a:xfrm>
            <a:off x="1299845" y="1202690"/>
            <a:ext cx="4286250" cy="579120"/>
          </a:xfrm>
          <a:prstGeom prst="rect">
            <a:avLst/>
          </a:prstGeom>
          <a:noFill/>
        </p:spPr>
        <p:txBody>
          <a:bodyPr wrap="square" rtlCol="0">
            <a:spAutoFit/>
          </a:bodyPr>
          <a:lstStyle/>
          <a:p>
            <a:r>
              <a:rPr lang="en-IN" altLang="en-US" sz="3200">
                <a:ln w="22225">
                  <a:solidFill>
                    <a:schemeClr val="accent2"/>
                  </a:solidFill>
                  <a:prstDash val="solid"/>
                </a:ln>
                <a:solidFill>
                  <a:schemeClr val="accent2">
                    <a:lumMod val="40000"/>
                    <a:lumOff val="60000"/>
                  </a:schemeClr>
                </a:solidFill>
                <a:effectLst/>
              </a:rPr>
              <a:t>Top 5 Viewd Theses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395"/>
            <a:ext cx="8229600" cy="1143000"/>
          </a:xfrm>
        </p:spPr>
        <p:txBody>
          <a:bodyPr/>
          <a:lstStyle/>
          <a:p>
            <a:r>
              <a:rPr lang="en-US" dirty="0" smtClean="0">
                <a:solidFill>
                  <a:schemeClr val="bg1"/>
                </a:solidFill>
              </a:rPr>
              <a:t>Workflow</a:t>
            </a:r>
            <a:endParaRPr lang="en-US" dirty="0">
              <a:solidFill>
                <a:schemeClr val="bg1"/>
              </a:solidFill>
            </a:endParaRPr>
          </a:p>
        </p:txBody>
      </p:sp>
      <p:sp>
        <p:nvSpPr>
          <p:cNvPr id="3" name="Text Placeholder 2"/>
          <p:cNvSpPr>
            <a:spLocks noGrp="1"/>
          </p:cNvSpPr>
          <p:nvPr>
            <p:ph type="body" idx="1"/>
          </p:nvPr>
        </p:nvSpPr>
        <p:spPr/>
        <p:txBody>
          <a:bodyPr/>
          <a:lstStyle/>
          <a:p>
            <a:endParaRPr lang="en-US"/>
          </a:p>
        </p:txBody>
      </p:sp>
      <p:pic>
        <p:nvPicPr>
          <p:cNvPr id="13314" name="Picture 2"/>
          <p:cNvPicPr>
            <a:picLocks noChangeAspect="1" noChangeArrowheads="1"/>
          </p:cNvPicPr>
          <p:nvPr/>
        </p:nvPicPr>
        <p:blipFill>
          <a:blip r:embed="rId2"/>
          <a:srcRect/>
          <a:stretch>
            <a:fillRect/>
          </a:stretch>
        </p:blipFill>
        <p:spPr bwMode="auto">
          <a:xfrm>
            <a:off x="118745" y="2289810"/>
            <a:ext cx="8902700" cy="264096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098" name="Picture 2"/>
          <p:cNvPicPr>
            <a:picLocks noChangeAspect="1" noChangeArrowheads="1"/>
          </p:cNvPicPr>
          <p:nvPr/>
        </p:nvPicPr>
        <p:blipFill>
          <a:blip r:embed="rId2"/>
          <a:srcRect/>
          <a:stretch>
            <a:fillRect/>
          </a:stretch>
        </p:blipFill>
        <p:spPr bwMode="auto">
          <a:xfrm>
            <a:off x="208280" y="1764030"/>
            <a:ext cx="8567420" cy="36271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p:nvPr/>
        </p:nvSpPr>
        <p:spPr>
          <a:xfrm>
            <a:off x="2124075" y="765175"/>
            <a:ext cx="4618037" cy="2905125"/>
          </a:xfrm>
          <a:prstGeom prst="rect">
            <a:avLst/>
          </a:prstGeom>
          <a:noFill/>
          <a:ln>
            <a:noFill/>
          </a:ln>
        </p:spPr>
        <p:txBody>
          <a:bodyPr lIns="90000" tIns="45000" rIns="90000" bIns="45000" anchor="t" anchorCtr="0">
            <a:noAutofit/>
          </a:bodyPr>
          <a:lstStyle/>
          <a:p>
            <a:pPr marL="0" marR="0" lvl="0" indent="0" algn="ctr" rtl="0">
              <a:spcBef>
                <a:spcPts val="0"/>
              </a:spcBef>
              <a:spcAft>
                <a:spcPts val="0"/>
              </a:spcAft>
              <a:buClr>
                <a:srgbClr val="000000"/>
              </a:buClr>
              <a:buFont typeface="Times New Roman"/>
              <a:buNone/>
            </a:pPr>
            <a:endParaRPr sz="4000" b="1">
              <a:solidFill>
                <a:srgbClr val="0000FF"/>
              </a:solidFill>
              <a:latin typeface="Arial"/>
              <a:ea typeface="Arial"/>
              <a:cs typeface="Arial"/>
              <a:sym typeface="Arial"/>
            </a:endParaRPr>
          </a:p>
        </p:txBody>
      </p:sp>
      <p:sp>
        <p:nvSpPr>
          <p:cNvPr id="206" name="Shape 206"/>
          <p:cNvSpPr txBox="1"/>
          <p:nvPr/>
        </p:nvSpPr>
        <p:spPr>
          <a:xfrm>
            <a:off x="1979613" y="1619250"/>
            <a:ext cx="6103936" cy="4964112"/>
          </a:xfrm>
          <a:prstGeom prst="rect">
            <a:avLst/>
          </a:prstGeom>
          <a:noFill/>
          <a:ln>
            <a:noFill/>
          </a:ln>
        </p:spPr>
        <p:txBody>
          <a:bodyPr lIns="90000" tIns="45000" rIns="90000" bIns="45000" anchor="t" anchorCtr="0">
            <a:noAutofit/>
          </a:bodyPr>
          <a:lstStyle/>
          <a:p>
            <a:pPr marL="0" marR="0" lvl="0" indent="0" algn="l" rtl="0">
              <a:lnSpc>
                <a:spcPct val="93000"/>
              </a:lnSpc>
              <a:spcBef>
                <a:spcPts val="0"/>
              </a:spcBef>
              <a:spcAft>
                <a:spcPts val="0"/>
              </a:spcAft>
              <a:buClr>
                <a:srgbClr val="000000"/>
              </a:buClr>
              <a:buSzPct val="25000"/>
              <a:buFont typeface="Times New Roman"/>
              <a:buNone/>
            </a:pPr>
            <a:r>
              <a:rPr lang="en-US" sz="2800" b="1">
                <a:solidFill>
                  <a:srgbClr val="990000"/>
                </a:solidFill>
                <a:latin typeface="Arial"/>
                <a:ea typeface="Arial"/>
                <a:cs typeface="Arial"/>
                <a:sym typeface="Arial"/>
              </a:rPr>
              <a:t>- Why Shodhganga?</a:t>
            </a:r>
          </a:p>
          <a:p>
            <a:pPr marL="0" marR="0" lvl="0" indent="0" algn="l" rtl="0">
              <a:lnSpc>
                <a:spcPct val="93000"/>
              </a:lnSpc>
              <a:spcBef>
                <a:spcPts val="1425"/>
              </a:spcBef>
              <a:spcAft>
                <a:spcPts val="0"/>
              </a:spcAft>
              <a:buClr>
                <a:srgbClr val="000000"/>
              </a:buClr>
              <a:buSzPct val="25000"/>
              <a:buFont typeface="Times New Roman"/>
              <a:buNone/>
            </a:pPr>
            <a:r>
              <a:rPr lang="en-US" sz="2800" b="1">
                <a:solidFill>
                  <a:srgbClr val="990000"/>
                </a:solidFill>
                <a:latin typeface="Arial"/>
                <a:ea typeface="Arial"/>
                <a:cs typeface="Arial"/>
                <a:sym typeface="Arial"/>
              </a:rPr>
              <a:t>- What Benefits Research scholars gets?</a:t>
            </a:r>
          </a:p>
          <a:p>
            <a:pPr marL="0" marR="0" lvl="0" indent="0" algn="l" rtl="0">
              <a:lnSpc>
                <a:spcPct val="93000"/>
              </a:lnSpc>
              <a:spcBef>
                <a:spcPts val="1425"/>
              </a:spcBef>
              <a:spcAft>
                <a:spcPts val="0"/>
              </a:spcAft>
              <a:buClr>
                <a:srgbClr val="000000"/>
              </a:buClr>
              <a:buSzPct val="25000"/>
              <a:buFont typeface="Times New Roman"/>
              <a:buNone/>
            </a:pPr>
            <a:r>
              <a:rPr lang="en-US" sz="2800" b="1">
                <a:solidFill>
                  <a:srgbClr val="990000"/>
                </a:solidFill>
                <a:latin typeface="Arial"/>
                <a:ea typeface="Arial"/>
                <a:cs typeface="Arial"/>
                <a:sym typeface="Arial"/>
              </a:rPr>
              <a:t>- Responsibilities</a:t>
            </a:r>
          </a:p>
          <a:p>
            <a:pPr marL="0" marR="0" lvl="0" indent="0" algn="l" rtl="0">
              <a:lnSpc>
                <a:spcPct val="93000"/>
              </a:lnSpc>
              <a:spcBef>
                <a:spcPts val="1425"/>
              </a:spcBef>
              <a:spcAft>
                <a:spcPts val="0"/>
              </a:spcAft>
              <a:buClr>
                <a:srgbClr val="000000"/>
              </a:buClr>
              <a:buSzPct val="25000"/>
              <a:buFont typeface="Times New Roman"/>
              <a:buNone/>
            </a:pPr>
            <a:r>
              <a:rPr lang="en-US" sz="2800" b="1">
                <a:solidFill>
                  <a:srgbClr val="990000"/>
                </a:solidFill>
                <a:latin typeface="Arial"/>
                <a:ea typeface="Arial"/>
                <a:cs typeface="Arial"/>
                <a:sym typeface="Arial"/>
              </a:rPr>
              <a:t>- Status of Implementations</a:t>
            </a:r>
          </a:p>
          <a:p>
            <a:pPr marL="0" marR="0" lvl="0" indent="0" algn="l" rtl="0">
              <a:lnSpc>
                <a:spcPct val="93000"/>
              </a:lnSpc>
              <a:spcBef>
                <a:spcPts val="1425"/>
              </a:spcBef>
              <a:spcAft>
                <a:spcPts val="0"/>
              </a:spcAft>
              <a:buClr>
                <a:srgbClr val="000000"/>
              </a:buClr>
              <a:buSzPct val="25000"/>
              <a:buFont typeface="Times New Roman"/>
              <a:buNone/>
            </a:pPr>
            <a:r>
              <a:rPr lang="en-US" sz="2800" b="1">
                <a:solidFill>
                  <a:srgbClr val="990000"/>
                </a:solidFill>
                <a:latin typeface="Arial"/>
                <a:ea typeface="Arial"/>
                <a:cs typeface="Arial"/>
                <a:sym typeface="Arial"/>
              </a:rPr>
              <a:t>- Contributions</a:t>
            </a:r>
          </a:p>
          <a:p>
            <a:pPr marL="0" marR="0" lvl="0" indent="0" algn="l" rtl="0">
              <a:lnSpc>
                <a:spcPct val="93000"/>
              </a:lnSpc>
              <a:spcBef>
                <a:spcPts val="1425"/>
              </a:spcBef>
              <a:spcAft>
                <a:spcPts val="0"/>
              </a:spcAft>
              <a:buClr>
                <a:srgbClr val="000000"/>
              </a:buClr>
              <a:buSzPct val="25000"/>
              <a:buFont typeface="Times New Roman"/>
              <a:buNone/>
            </a:pPr>
            <a:r>
              <a:rPr lang="en-US" sz="2800" b="1">
                <a:solidFill>
                  <a:srgbClr val="990000"/>
                </a:solidFill>
                <a:latin typeface="Arial"/>
                <a:ea typeface="Arial"/>
                <a:cs typeface="Arial"/>
                <a:sym typeface="Arial"/>
              </a:rPr>
              <a:t>- Feedback</a:t>
            </a:r>
          </a:p>
          <a:p>
            <a:pPr marL="0" marR="0" lvl="0" indent="0" algn="l" rtl="0">
              <a:lnSpc>
                <a:spcPct val="93000"/>
              </a:lnSpc>
              <a:spcBef>
                <a:spcPts val="1425"/>
              </a:spcBef>
              <a:spcAft>
                <a:spcPts val="0"/>
              </a:spcAft>
              <a:buClr>
                <a:srgbClr val="000000"/>
              </a:buClr>
              <a:buSzPct val="25000"/>
              <a:buFont typeface="Times New Roman"/>
              <a:buNone/>
            </a:pPr>
            <a:r>
              <a:rPr lang="en-US" sz="2800" b="1">
                <a:solidFill>
                  <a:srgbClr val="990000"/>
                </a:solidFill>
                <a:latin typeface="Arial"/>
                <a:ea typeface="Arial"/>
                <a:cs typeface="Arial"/>
                <a:sym typeface="Arial"/>
              </a:rPr>
              <a:t>- Honours and Awards</a:t>
            </a:r>
          </a:p>
          <a:p>
            <a:pPr marL="0" marR="0" lvl="0" indent="0" algn="l" rtl="0">
              <a:lnSpc>
                <a:spcPct val="93000"/>
              </a:lnSpc>
              <a:spcBef>
                <a:spcPts val="1425"/>
              </a:spcBef>
              <a:spcAft>
                <a:spcPts val="0"/>
              </a:spcAft>
              <a:buClr>
                <a:srgbClr val="000000"/>
              </a:buClr>
              <a:buSzPct val="25000"/>
              <a:buFont typeface="Times New Roman"/>
              <a:buNone/>
            </a:pPr>
            <a:r>
              <a:rPr lang="en-US" sz="2800" b="1">
                <a:solidFill>
                  <a:srgbClr val="990000"/>
                </a:solidFill>
                <a:latin typeface="Arial"/>
                <a:ea typeface="Arial"/>
                <a:cs typeface="Arial"/>
                <a:sym typeface="Arial"/>
              </a:rPr>
              <a:t>- Future Scope</a:t>
            </a:r>
          </a:p>
          <a:p>
            <a:pPr marL="0" marR="0" lvl="0" indent="0" algn="l" rtl="0">
              <a:lnSpc>
                <a:spcPct val="93000"/>
              </a:lnSpc>
              <a:spcBef>
                <a:spcPts val="1425"/>
              </a:spcBef>
              <a:spcAft>
                <a:spcPts val="0"/>
              </a:spcAft>
              <a:buClr>
                <a:srgbClr val="000000"/>
              </a:buClr>
              <a:buFont typeface="Times New Roman"/>
              <a:buNone/>
            </a:pPr>
            <a:endParaRPr sz="1800">
              <a:solidFill>
                <a:srgbClr val="FFFFFF"/>
              </a:solidFill>
              <a:latin typeface="Arial"/>
              <a:ea typeface="Arial"/>
              <a:cs typeface="Arial"/>
              <a:sym typeface="Arial"/>
            </a:endParaRPr>
          </a:p>
        </p:txBody>
      </p:sp>
      <p:pic>
        <p:nvPicPr>
          <p:cNvPr id="207" name="Shape 207"/>
          <p:cNvPicPr preferRelativeResize="0"/>
          <p:nvPr/>
        </p:nvPicPr>
        <p:blipFill rotWithShape="1">
          <a:blip r:embed="rId3"/>
          <a:srcRect/>
          <a:stretch>
            <a:fillRect/>
          </a:stretch>
        </p:blipFill>
        <p:spPr>
          <a:xfrm>
            <a:off x="5867400" y="0"/>
            <a:ext cx="2628899" cy="771524"/>
          </a:xfrm>
          <a:prstGeom prst="rect">
            <a:avLst/>
          </a:prstGeom>
          <a:noFill/>
          <a:ln>
            <a:noFill/>
          </a:ln>
        </p:spPr>
      </p:pic>
      <p:pic>
        <p:nvPicPr>
          <p:cNvPr id="208" name="Shape 208" descr="http://oaindia2013.files.wordpress.com/2012/12/oaindialogosg.jpg?w=144&amp;h=240"/>
          <p:cNvPicPr preferRelativeResize="0"/>
          <p:nvPr/>
        </p:nvPicPr>
        <p:blipFill rotWithShape="1">
          <a:blip r:embed="rId4"/>
          <a:srcRect/>
          <a:stretch>
            <a:fillRect/>
          </a:stretch>
        </p:blipFill>
        <p:spPr>
          <a:xfrm>
            <a:off x="7380288" y="4076700"/>
            <a:ext cx="1371599" cy="2276475"/>
          </a:xfrm>
          <a:prstGeom prst="rect">
            <a:avLst/>
          </a:prstGeom>
          <a:noFill/>
          <a:ln>
            <a:noFill/>
          </a:ln>
        </p:spPr>
      </p:pic>
      <p:pic>
        <p:nvPicPr>
          <p:cNvPr id="209" name="Shape 209" descr="https://encrypted-tbn0.gstatic.com/images?q=tbn:ANd9GcRgfFki0cQwV4Fbtlr4s7cxOLIvLavYUoGE2PqIRbHSPUQHpMJJ"/>
          <p:cNvPicPr preferRelativeResize="0"/>
          <p:nvPr/>
        </p:nvPicPr>
        <p:blipFill rotWithShape="1">
          <a:blip r:embed="rId5"/>
          <a:srcRect/>
          <a:stretch>
            <a:fillRect/>
          </a:stretch>
        </p:blipFill>
        <p:spPr>
          <a:xfrm>
            <a:off x="179388" y="1341437"/>
            <a:ext cx="1317624" cy="1331912"/>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602473" y="777922"/>
            <a:ext cx="5999329" cy="5831951"/>
          </a:xfrm>
          <a:prstGeom prst="rect">
            <a:avLst/>
          </a:prstGeom>
        </p:spPr>
      </p:pic>
    </p:spTree>
    <p:extLst>
      <p:ext uri="{BB962C8B-B14F-4D97-AF65-F5344CB8AC3E}">
        <p14:creationId xmlns:p14="http://schemas.microsoft.com/office/powerpoint/2010/main" val="30189889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Shape 429"/>
          <p:cNvSpPr txBox="1">
            <a:spLocks noGrp="1"/>
          </p:cNvSpPr>
          <p:nvPr>
            <p:ph type="title" idx="4294967295"/>
          </p:nvPr>
        </p:nvSpPr>
        <p:spPr>
          <a:xfrm>
            <a:off x="1066800" y="990600"/>
            <a:ext cx="7843837" cy="511174"/>
          </a:xfrm>
          <a:prstGeom prst="rect">
            <a:avLst/>
          </a:prstGeom>
          <a:noFill/>
          <a:ln>
            <a:noFill/>
          </a:ln>
        </p:spPr>
        <p:txBody>
          <a:bodyPr lIns="0" tIns="0" rIns="0" bIns="0" anchor="ctr" anchorCtr="0">
            <a:noAutofit/>
          </a:bodyPr>
          <a:lstStyle/>
          <a:p>
            <a:pPr marL="0" marR="0" lvl="0" indent="0" algn="ctr" rtl="0">
              <a:lnSpc>
                <a:spcPct val="93000"/>
              </a:lnSpc>
              <a:spcBef>
                <a:spcPts val="0"/>
              </a:spcBef>
              <a:spcAft>
                <a:spcPts val="0"/>
              </a:spcAft>
              <a:buSzPct val="25000"/>
              <a:buNone/>
            </a:pPr>
            <a:r>
              <a:rPr lang="en-US" sz="3600" b="0" i="0" u="none" strike="noStrike" cap="none">
                <a:solidFill>
                  <a:srgbClr val="0000FF"/>
                </a:solidFill>
                <a:latin typeface="Calibri"/>
                <a:ea typeface="Calibri"/>
                <a:cs typeface="Calibri"/>
                <a:sym typeface="Calibri"/>
              </a:rPr>
              <a:t>Major Universities Signed MoU</a:t>
            </a:r>
          </a:p>
        </p:txBody>
      </p:sp>
      <p:pic>
        <p:nvPicPr>
          <p:cNvPr id="430" name="Shape 430"/>
          <p:cNvPicPr preferRelativeResize="0"/>
          <p:nvPr/>
        </p:nvPicPr>
        <p:blipFill rotWithShape="1">
          <a:blip r:embed="rId3"/>
          <a:srcRect/>
          <a:stretch>
            <a:fillRect/>
          </a:stretch>
        </p:blipFill>
        <p:spPr>
          <a:xfrm>
            <a:off x="4502150" y="2598738"/>
            <a:ext cx="4641849" cy="692149"/>
          </a:xfrm>
          <a:prstGeom prst="rect">
            <a:avLst/>
          </a:prstGeom>
          <a:noFill/>
          <a:ln>
            <a:noFill/>
          </a:ln>
        </p:spPr>
      </p:pic>
      <p:pic>
        <p:nvPicPr>
          <p:cNvPr id="431" name="Shape 431"/>
          <p:cNvPicPr preferRelativeResize="0"/>
          <p:nvPr/>
        </p:nvPicPr>
        <p:blipFill rotWithShape="1">
          <a:blip r:embed="rId4"/>
          <a:srcRect/>
          <a:stretch>
            <a:fillRect/>
          </a:stretch>
        </p:blipFill>
        <p:spPr>
          <a:xfrm>
            <a:off x="4572000" y="1908175"/>
            <a:ext cx="4572000" cy="690563"/>
          </a:xfrm>
          <a:prstGeom prst="rect">
            <a:avLst/>
          </a:prstGeom>
          <a:noFill/>
          <a:ln>
            <a:noFill/>
          </a:ln>
        </p:spPr>
      </p:pic>
      <p:pic>
        <p:nvPicPr>
          <p:cNvPr id="432" name="Shape 432"/>
          <p:cNvPicPr preferRelativeResize="0"/>
          <p:nvPr/>
        </p:nvPicPr>
        <p:blipFill rotWithShape="1">
          <a:blip r:embed="rId5"/>
          <a:srcRect/>
          <a:stretch>
            <a:fillRect/>
          </a:stretch>
        </p:blipFill>
        <p:spPr>
          <a:xfrm>
            <a:off x="4502150" y="3290887"/>
            <a:ext cx="4641849" cy="738187"/>
          </a:xfrm>
          <a:prstGeom prst="rect">
            <a:avLst/>
          </a:prstGeom>
          <a:noFill/>
          <a:ln>
            <a:noFill/>
          </a:ln>
        </p:spPr>
      </p:pic>
      <p:pic>
        <p:nvPicPr>
          <p:cNvPr id="433" name="Shape 433"/>
          <p:cNvPicPr preferRelativeResize="0"/>
          <p:nvPr/>
        </p:nvPicPr>
        <p:blipFill rotWithShape="1">
          <a:blip r:embed="rId6"/>
          <a:srcRect/>
          <a:stretch>
            <a:fillRect/>
          </a:stretch>
        </p:blipFill>
        <p:spPr>
          <a:xfrm>
            <a:off x="0" y="5257800"/>
            <a:ext cx="4492624" cy="838199"/>
          </a:xfrm>
          <a:prstGeom prst="rect">
            <a:avLst/>
          </a:prstGeom>
          <a:noFill/>
          <a:ln>
            <a:noFill/>
          </a:ln>
        </p:spPr>
      </p:pic>
      <p:pic>
        <p:nvPicPr>
          <p:cNvPr id="434" name="Shape 434"/>
          <p:cNvPicPr preferRelativeResize="0"/>
          <p:nvPr/>
        </p:nvPicPr>
        <p:blipFill rotWithShape="1">
          <a:blip r:embed="rId7"/>
          <a:srcRect/>
          <a:stretch>
            <a:fillRect/>
          </a:stretch>
        </p:blipFill>
        <p:spPr>
          <a:xfrm>
            <a:off x="0" y="1635125"/>
            <a:ext cx="4641849" cy="646112"/>
          </a:xfrm>
          <a:prstGeom prst="rect">
            <a:avLst/>
          </a:prstGeom>
          <a:noFill/>
          <a:ln>
            <a:noFill/>
          </a:ln>
        </p:spPr>
      </p:pic>
      <p:pic>
        <p:nvPicPr>
          <p:cNvPr id="435" name="Shape 435"/>
          <p:cNvPicPr preferRelativeResize="0"/>
          <p:nvPr/>
        </p:nvPicPr>
        <p:blipFill rotWithShape="1">
          <a:blip r:embed="rId8"/>
          <a:srcRect/>
          <a:stretch>
            <a:fillRect/>
          </a:stretch>
        </p:blipFill>
        <p:spPr>
          <a:xfrm>
            <a:off x="4294187" y="5986462"/>
            <a:ext cx="4848225" cy="871536"/>
          </a:xfrm>
          <a:prstGeom prst="rect">
            <a:avLst/>
          </a:prstGeom>
          <a:noFill/>
          <a:ln>
            <a:noFill/>
          </a:ln>
        </p:spPr>
      </p:pic>
      <p:pic>
        <p:nvPicPr>
          <p:cNvPr id="436" name="Shape 436"/>
          <p:cNvPicPr preferRelativeResize="0"/>
          <p:nvPr/>
        </p:nvPicPr>
        <p:blipFill rotWithShape="1">
          <a:blip r:embed="rId9"/>
          <a:srcRect/>
          <a:stretch>
            <a:fillRect/>
          </a:stretch>
        </p:blipFill>
        <p:spPr>
          <a:xfrm>
            <a:off x="0" y="4572000"/>
            <a:ext cx="4503737" cy="719138"/>
          </a:xfrm>
          <a:prstGeom prst="rect">
            <a:avLst/>
          </a:prstGeom>
          <a:noFill/>
          <a:ln>
            <a:noFill/>
          </a:ln>
        </p:spPr>
      </p:pic>
      <p:pic>
        <p:nvPicPr>
          <p:cNvPr id="437" name="Shape 437"/>
          <p:cNvPicPr preferRelativeResize="0"/>
          <p:nvPr/>
        </p:nvPicPr>
        <p:blipFill rotWithShape="1">
          <a:blip r:embed="rId10"/>
          <a:srcRect/>
          <a:stretch>
            <a:fillRect/>
          </a:stretch>
        </p:blipFill>
        <p:spPr>
          <a:xfrm>
            <a:off x="0" y="2598738"/>
            <a:ext cx="4503737" cy="681037"/>
          </a:xfrm>
          <a:prstGeom prst="rect">
            <a:avLst/>
          </a:prstGeom>
          <a:noFill/>
          <a:ln>
            <a:noFill/>
          </a:ln>
        </p:spPr>
      </p:pic>
      <p:pic>
        <p:nvPicPr>
          <p:cNvPr id="438" name="Shape 438"/>
          <p:cNvPicPr preferRelativeResize="0"/>
          <p:nvPr/>
        </p:nvPicPr>
        <p:blipFill rotWithShape="1">
          <a:blip r:embed="rId11"/>
          <a:srcRect/>
          <a:stretch>
            <a:fillRect/>
          </a:stretch>
        </p:blipFill>
        <p:spPr>
          <a:xfrm>
            <a:off x="0" y="3221038"/>
            <a:ext cx="4549775" cy="765175"/>
          </a:xfrm>
          <a:prstGeom prst="rect">
            <a:avLst/>
          </a:prstGeom>
          <a:noFill/>
          <a:ln>
            <a:noFill/>
          </a:ln>
        </p:spPr>
      </p:pic>
      <p:pic>
        <p:nvPicPr>
          <p:cNvPr id="439" name="Shape 439"/>
          <p:cNvPicPr preferRelativeResize="0"/>
          <p:nvPr/>
        </p:nvPicPr>
        <p:blipFill rotWithShape="1">
          <a:blip r:embed="rId12"/>
          <a:srcRect/>
          <a:stretch>
            <a:fillRect/>
          </a:stretch>
        </p:blipFill>
        <p:spPr>
          <a:xfrm>
            <a:off x="4502150" y="4673600"/>
            <a:ext cx="4641849" cy="641350"/>
          </a:xfrm>
          <a:prstGeom prst="rect">
            <a:avLst/>
          </a:prstGeom>
          <a:noFill/>
          <a:ln>
            <a:noFill/>
          </a:ln>
        </p:spPr>
      </p:pic>
      <p:pic>
        <p:nvPicPr>
          <p:cNvPr id="440" name="Shape 440"/>
          <p:cNvPicPr preferRelativeResize="0"/>
          <p:nvPr/>
        </p:nvPicPr>
        <p:blipFill rotWithShape="1">
          <a:blip r:embed="rId13"/>
          <a:srcRect/>
          <a:stretch>
            <a:fillRect/>
          </a:stretch>
        </p:blipFill>
        <p:spPr>
          <a:xfrm>
            <a:off x="0" y="2073275"/>
            <a:ext cx="4641849" cy="487363"/>
          </a:xfrm>
          <a:prstGeom prst="rect">
            <a:avLst/>
          </a:prstGeom>
          <a:noFill/>
          <a:ln>
            <a:noFill/>
          </a:ln>
        </p:spPr>
      </p:pic>
      <p:pic>
        <p:nvPicPr>
          <p:cNvPr id="441" name="Shape 441"/>
          <p:cNvPicPr preferRelativeResize="0"/>
          <p:nvPr/>
        </p:nvPicPr>
        <p:blipFill rotWithShape="1">
          <a:blip r:embed="rId14"/>
          <a:srcRect/>
          <a:stretch>
            <a:fillRect/>
          </a:stretch>
        </p:blipFill>
        <p:spPr>
          <a:xfrm>
            <a:off x="4502150" y="3981450"/>
            <a:ext cx="4641849" cy="647700"/>
          </a:xfrm>
          <a:prstGeom prst="rect">
            <a:avLst/>
          </a:prstGeom>
          <a:noFill/>
          <a:ln>
            <a:noFill/>
          </a:ln>
        </p:spPr>
      </p:pic>
      <p:pic>
        <p:nvPicPr>
          <p:cNvPr id="442" name="Shape 442"/>
          <p:cNvPicPr preferRelativeResize="0"/>
          <p:nvPr/>
        </p:nvPicPr>
        <p:blipFill rotWithShape="1">
          <a:blip r:embed="rId15"/>
          <a:srcRect/>
          <a:stretch>
            <a:fillRect/>
          </a:stretch>
        </p:blipFill>
        <p:spPr>
          <a:xfrm>
            <a:off x="4354512" y="5319712"/>
            <a:ext cx="4789486" cy="901700"/>
          </a:xfrm>
          <a:prstGeom prst="rect">
            <a:avLst/>
          </a:prstGeom>
          <a:noFill/>
          <a:ln>
            <a:noFill/>
          </a:ln>
        </p:spPr>
      </p:pic>
      <p:sp>
        <p:nvSpPr>
          <p:cNvPr id="443" name="Shape 443"/>
          <p:cNvSpPr txBox="1"/>
          <p:nvPr/>
        </p:nvSpPr>
        <p:spPr>
          <a:xfrm>
            <a:off x="0" y="4038600"/>
            <a:ext cx="4681220" cy="457200"/>
          </a:xfrm>
          <a:prstGeom prst="rect">
            <a:avLst/>
          </a:prstGeom>
          <a:noFill/>
          <a:ln>
            <a:noFill/>
          </a:ln>
        </p:spPr>
        <p:txBody>
          <a:bodyPr lIns="90000" tIns="45000" rIns="90000" bIns="45000" anchor="t" anchorCtr="0">
            <a:noAutofit/>
          </a:bodyPr>
          <a:lstStyle/>
          <a:p>
            <a:pPr marL="0" marR="0" lvl="0" indent="0" algn="l" rtl="0">
              <a:spcBef>
                <a:spcPts val="0"/>
              </a:spcBef>
              <a:spcAft>
                <a:spcPts val="0"/>
              </a:spcAft>
              <a:buClr>
                <a:srgbClr val="000000"/>
              </a:buClr>
              <a:buSzPct val="25000"/>
              <a:buFont typeface="Times New Roman"/>
              <a:buNone/>
            </a:pPr>
            <a:r>
              <a:rPr lang="en-US" sz="2800" b="1">
                <a:solidFill>
                  <a:srgbClr val="0000FF"/>
                </a:solidFill>
                <a:latin typeface="Calibri"/>
                <a:ea typeface="Calibri"/>
                <a:cs typeface="Calibri"/>
                <a:sym typeface="Calibri"/>
              </a:rPr>
              <a:t>2</a:t>
            </a:r>
            <a:r>
              <a:rPr lang="en-IN" altLang="en-US" sz="2800" b="1">
                <a:solidFill>
                  <a:srgbClr val="0000FF"/>
                </a:solidFill>
                <a:latin typeface="Calibri"/>
                <a:ea typeface="Calibri"/>
                <a:cs typeface="Calibri"/>
                <a:sym typeface="Calibri"/>
              </a:rPr>
              <a:t>80+</a:t>
            </a:r>
            <a:r>
              <a:rPr lang="en-US" sz="2800" b="1">
                <a:solidFill>
                  <a:srgbClr val="0000FF"/>
                </a:solidFill>
                <a:latin typeface="Calibri"/>
                <a:ea typeface="Calibri"/>
                <a:cs typeface="Calibri"/>
                <a:sym typeface="Calibri"/>
              </a:rPr>
              <a:t> Universities signed MoU</a:t>
            </a:r>
          </a:p>
        </p:txBody>
      </p:sp>
      <p:pic>
        <p:nvPicPr>
          <p:cNvPr id="444" name="Shape 444"/>
          <p:cNvPicPr preferRelativeResize="0"/>
          <p:nvPr/>
        </p:nvPicPr>
        <p:blipFill rotWithShape="1">
          <a:blip r:embed="rId16"/>
          <a:srcRect/>
          <a:stretch>
            <a:fillRect/>
          </a:stretch>
        </p:blipFill>
        <p:spPr>
          <a:xfrm>
            <a:off x="0" y="0"/>
            <a:ext cx="9144000" cy="1009649"/>
          </a:xfrm>
          <a:prstGeom prst="rect">
            <a:avLst/>
          </a:prstGeom>
          <a:noFill/>
          <a:ln>
            <a:noFill/>
          </a:ln>
        </p:spPr>
      </p:pic>
      <p:pic>
        <p:nvPicPr>
          <p:cNvPr id="445" name="Shape 445"/>
          <p:cNvPicPr preferRelativeResize="0"/>
          <p:nvPr/>
        </p:nvPicPr>
        <p:blipFill rotWithShape="1">
          <a:blip r:embed="rId17"/>
          <a:srcRect/>
          <a:stretch>
            <a:fillRect/>
          </a:stretch>
        </p:blipFill>
        <p:spPr>
          <a:xfrm>
            <a:off x="4572000" y="1600200"/>
            <a:ext cx="4572000" cy="504824"/>
          </a:xfrm>
          <a:prstGeom prst="rect">
            <a:avLst/>
          </a:prstGeom>
          <a:noFill/>
          <a:ln>
            <a:noFill/>
          </a:ln>
        </p:spPr>
      </p:pic>
      <p:sp>
        <p:nvSpPr>
          <p:cNvPr id="446" name="Shape 446"/>
          <p:cNvSpPr txBox="1"/>
          <p:nvPr/>
        </p:nvSpPr>
        <p:spPr>
          <a:xfrm>
            <a:off x="6902450" y="6559550"/>
            <a:ext cx="2316162" cy="36988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i="1">
                <a:solidFill>
                  <a:srgbClr val="DDD9C3"/>
                </a:solidFill>
                <a:latin typeface="Calibri"/>
                <a:ea typeface="Calibri"/>
                <a:cs typeface="Calibri"/>
                <a:sym typeface="Calibri"/>
              </a:rPr>
              <a:t>manoj@inflibnet.ac.in</a:t>
            </a:r>
          </a:p>
        </p:txBody>
      </p:sp>
      <p:pic>
        <p:nvPicPr>
          <p:cNvPr id="447" name="Shape 447"/>
          <p:cNvPicPr preferRelativeResize="0"/>
          <p:nvPr/>
        </p:nvPicPr>
        <p:blipFill rotWithShape="1">
          <a:blip r:embed="rId18"/>
          <a:srcRect/>
          <a:stretch>
            <a:fillRect/>
          </a:stretch>
        </p:blipFill>
        <p:spPr>
          <a:xfrm>
            <a:off x="5927833" y="4648200"/>
            <a:ext cx="3216166" cy="685799"/>
          </a:xfrm>
          <a:prstGeom prst="rect">
            <a:avLst/>
          </a:prstGeom>
          <a:noFill/>
          <a:ln>
            <a:noFill/>
          </a:ln>
        </p:spPr>
      </p:pic>
      <p:pic>
        <p:nvPicPr>
          <p:cNvPr id="448" name="Shape 448"/>
          <p:cNvPicPr preferRelativeResize="0"/>
          <p:nvPr/>
        </p:nvPicPr>
        <p:blipFill rotWithShape="1">
          <a:blip r:embed="rId19"/>
          <a:srcRect/>
          <a:stretch>
            <a:fillRect/>
          </a:stretch>
        </p:blipFill>
        <p:spPr>
          <a:xfrm>
            <a:off x="0" y="1524000"/>
            <a:ext cx="4572000" cy="609599"/>
          </a:xfrm>
          <a:prstGeom prst="rect">
            <a:avLst/>
          </a:prstGeom>
          <a:noFill/>
          <a:ln>
            <a:noFill/>
          </a:ln>
        </p:spPr>
      </p:pic>
      <p:pic>
        <p:nvPicPr>
          <p:cNvPr id="449" name="Shape 449"/>
          <p:cNvPicPr preferRelativeResize="0"/>
          <p:nvPr/>
        </p:nvPicPr>
        <p:blipFill rotWithShape="1">
          <a:blip r:embed="rId20"/>
          <a:srcRect/>
          <a:stretch>
            <a:fillRect/>
          </a:stretch>
        </p:blipFill>
        <p:spPr>
          <a:xfrm>
            <a:off x="0" y="6096000"/>
            <a:ext cx="4190999" cy="762000"/>
          </a:xfrm>
          <a:prstGeom prst="rect">
            <a:avLst/>
          </a:prstGeom>
          <a:noFill/>
          <a:ln>
            <a:noFill/>
          </a:ln>
        </p:spPr>
      </p:pic>
      <p:pic>
        <p:nvPicPr>
          <p:cNvPr id="450" name="Shape 450"/>
          <p:cNvPicPr preferRelativeResize="0"/>
          <p:nvPr/>
        </p:nvPicPr>
        <p:blipFill rotWithShape="1">
          <a:blip r:embed="rId21"/>
          <a:srcRect/>
          <a:stretch>
            <a:fillRect/>
          </a:stretch>
        </p:blipFill>
        <p:spPr>
          <a:xfrm>
            <a:off x="7086600" y="4572000"/>
            <a:ext cx="2057400" cy="685799"/>
          </a:xfrm>
          <a:prstGeom prst="rect">
            <a:avLst/>
          </a:prstGeom>
          <a:noFill/>
          <a:ln>
            <a:noFill/>
          </a:ln>
        </p:spPr>
      </p:pic>
      <p:grpSp>
        <p:nvGrpSpPr>
          <p:cNvPr id="451" name="Shape 451"/>
          <p:cNvGrpSpPr/>
          <p:nvPr/>
        </p:nvGrpSpPr>
        <p:grpSpPr>
          <a:xfrm>
            <a:off x="1371599" y="914400"/>
            <a:ext cx="7772399" cy="6004775"/>
            <a:chOff x="1358854" y="796435"/>
            <a:chExt cx="9072360" cy="7332755"/>
          </a:xfrm>
        </p:grpSpPr>
        <p:pic>
          <p:nvPicPr>
            <p:cNvPr id="452" name="Shape 452"/>
            <p:cNvPicPr preferRelativeResize="0"/>
            <p:nvPr/>
          </p:nvPicPr>
          <p:blipFill rotWithShape="1">
            <a:blip r:embed="rId22"/>
            <a:srcRect/>
            <a:stretch>
              <a:fillRect/>
            </a:stretch>
          </p:blipFill>
          <p:spPr>
            <a:xfrm>
              <a:off x="4827698" y="7123967"/>
              <a:ext cx="5603516" cy="1005223"/>
            </a:xfrm>
            <a:prstGeom prst="rect">
              <a:avLst/>
            </a:prstGeom>
            <a:noFill/>
            <a:ln>
              <a:noFill/>
            </a:ln>
          </p:spPr>
        </p:pic>
        <p:sp>
          <p:nvSpPr>
            <p:cNvPr id="453" name="Shape 453"/>
            <p:cNvSpPr txBox="1"/>
            <p:nvPr/>
          </p:nvSpPr>
          <p:spPr>
            <a:xfrm>
              <a:off x="1358854" y="796435"/>
              <a:ext cx="3796744"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chemeClr val="lt1"/>
                  </a:solidFill>
                  <a:latin typeface="Arial"/>
                  <a:ea typeface="Arial"/>
                  <a:cs typeface="Arial"/>
                  <a:sym typeface="Arial"/>
                </a:rPr>
                <a:t>MoU Signed on 13th October 2011 </a:t>
              </a:r>
            </a:p>
          </p:txBody>
        </p:sp>
      </p:grpSp>
      <p:pic>
        <p:nvPicPr>
          <p:cNvPr id="454" name="Shape 454"/>
          <p:cNvPicPr preferRelativeResize="0"/>
          <p:nvPr/>
        </p:nvPicPr>
        <p:blipFill rotWithShape="1">
          <a:blip r:embed="rId23"/>
          <a:srcRect/>
          <a:stretch>
            <a:fillRect/>
          </a:stretch>
        </p:blipFill>
        <p:spPr>
          <a:xfrm>
            <a:off x="3124200" y="3200400"/>
            <a:ext cx="5181600" cy="1032495"/>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Shape 459"/>
          <p:cNvSpPr/>
          <p:nvPr/>
        </p:nvSpPr>
        <p:spPr>
          <a:xfrm>
            <a:off x="1371600" y="1667469"/>
            <a:ext cx="6324600" cy="92332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5400" b="1">
                <a:solidFill>
                  <a:srgbClr val="FFFFFF"/>
                </a:solidFill>
                <a:latin typeface="Calibri"/>
                <a:ea typeface="Calibri"/>
                <a:cs typeface="Calibri"/>
                <a:sym typeface="Calibri"/>
              </a:rPr>
              <a:t>Top 10 Universities</a:t>
            </a:r>
          </a:p>
        </p:txBody>
      </p:sp>
      <p:cxnSp>
        <p:nvCxnSpPr>
          <p:cNvPr id="460" name="Shape 460"/>
          <p:cNvCxnSpPr/>
          <p:nvPr/>
        </p:nvCxnSpPr>
        <p:spPr>
          <a:xfrm>
            <a:off x="4572000" y="6324600"/>
            <a:ext cx="914400" cy="0"/>
          </a:xfrm>
          <a:prstGeom prst="straightConnector1">
            <a:avLst/>
          </a:prstGeom>
          <a:noFill/>
          <a:ln w="9525" cap="flat" cmpd="sng">
            <a:solidFill>
              <a:srgbClr val="4A7DBA"/>
            </a:solidFill>
            <a:prstDash val="solid"/>
            <a:round/>
            <a:headEnd type="none" w="med" len="med"/>
            <a:tailEnd type="none" w="med" len="med"/>
          </a:ln>
        </p:spPr>
      </p:cxnSp>
      <p:sp>
        <p:nvSpPr>
          <p:cNvPr id="461" name="Shape 461"/>
          <p:cNvSpPr/>
          <p:nvPr/>
        </p:nvSpPr>
        <p:spPr>
          <a:xfrm rot="-5400000" flipH="1">
            <a:off x="1028699" y="1104900"/>
            <a:ext cx="457200" cy="533399"/>
          </a:xfrm>
          <a:prstGeom prst="downArrow">
            <a:avLst>
              <a:gd name="adj1" fmla="val 50000"/>
              <a:gd name="adj2" fmla="val 50000"/>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462" name="Shape 462"/>
          <p:cNvPicPr preferRelativeResize="0"/>
          <p:nvPr/>
        </p:nvPicPr>
        <p:blipFill rotWithShape="1">
          <a:blip r:embed="rId3"/>
          <a:srcRect/>
          <a:stretch>
            <a:fillRect/>
          </a:stretch>
        </p:blipFill>
        <p:spPr>
          <a:xfrm>
            <a:off x="1600200" y="838200"/>
            <a:ext cx="6638925" cy="933450"/>
          </a:xfrm>
          <a:prstGeom prst="rect">
            <a:avLst/>
          </a:prstGeom>
          <a:noFill/>
          <a:ln>
            <a:noFill/>
          </a:ln>
        </p:spPr>
      </p:pic>
      <p:pic>
        <p:nvPicPr>
          <p:cNvPr id="463" name="Shape 463"/>
          <p:cNvPicPr preferRelativeResize="0"/>
          <p:nvPr/>
        </p:nvPicPr>
        <p:blipFill rotWithShape="1">
          <a:blip r:embed="rId4"/>
          <a:srcRect/>
          <a:stretch>
            <a:fillRect/>
          </a:stretch>
        </p:blipFill>
        <p:spPr>
          <a:xfrm>
            <a:off x="0" y="2860674"/>
            <a:ext cx="9144000" cy="3463924"/>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grpSp>
        <p:nvGrpSpPr>
          <p:cNvPr id="468" name="Shape 468"/>
          <p:cNvGrpSpPr/>
          <p:nvPr/>
        </p:nvGrpSpPr>
        <p:grpSpPr>
          <a:xfrm>
            <a:off x="539551" y="1268759"/>
            <a:ext cx="7776862" cy="4680518"/>
            <a:chOff x="0" y="0"/>
            <a:chExt cx="7776862" cy="4680518"/>
          </a:xfrm>
        </p:grpSpPr>
        <p:sp>
          <p:nvSpPr>
            <p:cNvPr id="469" name="Shape 469"/>
            <p:cNvSpPr/>
            <p:nvPr/>
          </p:nvSpPr>
          <p:spPr>
            <a:xfrm rot="-300000">
              <a:off x="98394" y="1045838"/>
              <a:ext cx="7580074" cy="2588843"/>
            </a:xfrm>
            <a:prstGeom prst="mathMinus">
              <a:avLst>
                <a:gd name="adj1" fmla="val 23520"/>
              </a:avLst>
            </a:prstGeom>
            <a:solidFill>
              <a:srgbClr val="B1C0D7"/>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70" name="Shape 470"/>
            <p:cNvSpPr/>
            <p:nvPr/>
          </p:nvSpPr>
          <p:spPr>
            <a:xfrm>
              <a:off x="933223" y="234026"/>
              <a:ext cx="2333059" cy="1872207"/>
            </a:xfrm>
            <a:prstGeom prst="downArrow">
              <a:avLst>
                <a:gd name="adj1" fmla="val 50000"/>
                <a:gd name="adj2" fmla="val 50000"/>
              </a:avLst>
            </a:prstGeom>
            <a:solidFill>
              <a:schemeClr val="accent6"/>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71" name="Shape 471"/>
            <p:cNvSpPr/>
            <p:nvPr/>
          </p:nvSpPr>
          <p:spPr>
            <a:xfrm>
              <a:off x="4121737" y="0"/>
              <a:ext cx="2488596" cy="1965817"/>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72" name="Shape 472"/>
            <p:cNvSpPr txBox="1"/>
            <p:nvPr/>
          </p:nvSpPr>
          <p:spPr>
            <a:xfrm>
              <a:off x="4121737" y="0"/>
              <a:ext cx="2488596" cy="1965817"/>
            </a:xfrm>
            <a:prstGeom prst="rect">
              <a:avLst/>
            </a:prstGeom>
            <a:noFill/>
            <a:ln>
              <a:noFill/>
            </a:ln>
          </p:spPr>
          <p:txBody>
            <a:bodyPr lIns="227575" tIns="227575" rIns="227575" bIns="227575" anchor="ctr" anchorCtr="0">
              <a:noAutofit/>
            </a:bodyPr>
            <a:lstStyle/>
            <a:p>
              <a:pPr marL="0" marR="0" lvl="0" indent="0" algn="ctr" rtl="0">
                <a:lnSpc>
                  <a:spcPct val="90000"/>
                </a:lnSpc>
                <a:spcBef>
                  <a:spcPts val="0"/>
                </a:spcBef>
                <a:spcAft>
                  <a:spcPts val="0"/>
                </a:spcAft>
                <a:buSzPct val="25000"/>
                <a:buNone/>
              </a:pPr>
              <a:r>
                <a:rPr lang="en-US" sz="3200">
                  <a:solidFill>
                    <a:schemeClr val="dk1"/>
                  </a:solidFill>
                  <a:latin typeface="Arial"/>
                  <a:ea typeface="Arial"/>
                  <a:cs typeface="Arial"/>
                  <a:sym typeface="Arial"/>
                </a:rPr>
                <a:t>Shodhganga</a:t>
              </a:r>
            </a:p>
          </p:txBody>
        </p:sp>
        <p:sp>
          <p:nvSpPr>
            <p:cNvPr id="473" name="Shape 473"/>
            <p:cNvSpPr/>
            <p:nvPr/>
          </p:nvSpPr>
          <p:spPr>
            <a:xfrm>
              <a:off x="4510580" y="2574285"/>
              <a:ext cx="2333059" cy="1872207"/>
            </a:xfrm>
            <a:prstGeom prst="upArrow">
              <a:avLst>
                <a:gd name="adj1" fmla="val 50000"/>
                <a:gd name="adj2" fmla="val 50000"/>
              </a:avLst>
            </a:prstGeom>
            <a:solidFill>
              <a:srgbClr val="366092"/>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74" name="Shape 474"/>
            <p:cNvSpPr/>
            <p:nvPr/>
          </p:nvSpPr>
          <p:spPr>
            <a:xfrm>
              <a:off x="1166529" y="2714700"/>
              <a:ext cx="2488596" cy="1965817"/>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75" name="Shape 475"/>
            <p:cNvSpPr txBox="1"/>
            <p:nvPr/>
          </p:nvSpPr>
          <p:spPr>
            <a:xfrm>
              <a:off x="1166529" y="2714700"/>
              <a:ext cx="2488596" cy="1965817"/>
            </a:xfrm>
            <a:prstGeom prst="rect">
              <a:avLst/>
            </a:prstGeom>
            <a:noFill/>
            <a:ln>
              <a:noFill/>
            </a:ln>
          </p:spPr>
          <p:txBody>
            <a:bodyPr lIns="227575" tIns="227575" rIns="227575" bIns="227575" anchor="ctr" anchorCtr="0">
              <a:noAutofit/>
            </a:bodyPr>
            <a:lstStyle/>
            <a:p>
              <a:pPr marL="0" marR="0" lvl="0" indent="0" algn="ctr" rtl="0">
                <a:lnSpc>
                  <a:spcPct val="90000"/>
                </a:lnSpc>
                <a:spcBef>
                  <a:spcPts val="0"/>
                </a:spcBef>
                <a:spcAft>
                  <a:spcPts val="0"/>
                </a:spcAft>
                <a:buNone/>
              </a:pPr>
              <a:endParaRPr sz="3200" b="1">
                <a:solidFill>
                  <a:srgbClr val="FF0000"/>
                </a:solidFill>
                <a:latin typeface="Arial"/>
                <a:ea typeface="Arial"/>
                <a:cs typeface="Arial"/>
                <a:sym typeface="Arial"/>
              </a:endParaRPr>
            </a:p>
          </p:txBody>
        </p:sp>
      </p:grpSp>
      <p:pic>
        <p:nvPicPr>
          <p:cNvPr id="476" name="Shape 476"/>
          <p:cNvPicPr preferRelativeResize="0"/>
          <p:nvPr/>
        </p:nvPicPr>
        <p:blipFill rotWithShape="1">
          <a:blip r:embed="rId3"/>
          <a:srcRect/>
          <a:stretch>
            <a:fillRect/>
          </a:stretch>
        </p:blipFill>
        <p:spPr>
          <a:xfrm>
            <a:off x="1619250" y="4581525"/>
            <a:ext cx="3128963" cy="655638"/>
          </a:xfrm>
          <a:prstGeom prst="rect">
            <a:avLst/>
          </a:prstGeom>
          <a:noFill/>
          <a:ln>
            <a:noFill/>
          </a:ln>
        </p:spPr>
      </p:pic>
      <p:pic>
        <p:nvPicPr>
          <p:cNvPr id="477" name="Shape 477"/>
          <p:cNvPicPr preferRelativeResize="0"/>
          <p:nvPr/>
        </p:nvPicPr>
        <p:blipFill rotWithShape="1">
          <a:blip r:embed="rId4"/>
          <a:srcRect/>
          <a:stretch>
            <a:fillRect/>
          </a:stretch>
        </p:blipFill>
        <p:spPr>
          <a:xfrm>
            <a:off x="4067175" y="1628775"/>
            <a:ext cx="3143249" cy="1228724"/>
          </a:xfrm>
          <a:prstGeom prst="rect">
            <a:avLst/>
          </a:prstGeom>
          <a:noFill/>
          <a:ln>
            <a:noFill/>
          </a:ln>
        </p:spPr>
      </p:pic>
      <p:sp>
        <p:nvSpPr>
          <p:cNvPr id="478" name="Shape 478"/>
          <p:cNvSpPr txBox="1"/>
          <p:nvPr/>
        </p:nvSpPr>
        <p:spPr>
          <a:xfrm rot="-299300">
            <a:off x="2633663" y="3371849"/>
            <a:ext cx="3762374" cy="8318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Times New Roman"/>
              <a:buNone/>
            </a:pPr>
            <a:r>
              <a:rPr lang="en-US" sz="2400" b="1">
                <a:solidFill>
                  <a:srgbClr val="632423"/>
                </a:solidFill>
                <a:latin typeface="Calibri"/>
                <a:ea typeface="Calibri"/>
                <a:cs typeface="Calibri"/>
                <a:sym typeface="Calibri"/>
              </a:rPr>
              <a:t>Full-text Linking from Indcat</a:t>
            </a:r>
          </a:p>
          <a:p>
            <a:pPr marL="0" marR="0" lvl="0" indent="0" algn="l" rtl="0">
              <a:spcBef>
                <a:spcPts val="0"/>
              </a:spcBef>
              <a:spcAft>
                <a:spcPts val="0"/>
              </a:spcAft>
              <a:buClr>
                <a:srgbClr val="000000"/>
              </a:buClr>
              <a:buFont typeface="Times New Roman"/>
              <a:buNone/>
            </a:pPr>
            <a:endParaRPr sz="2400">
              <a:solidFill>
                <a:srgbClr val="632423"/>
              </a:solidFill>
              <a:latin typeface="Calibri"/>
              <a:ea typeface="Calibri"/>
              <a:cs typeface="Calibri"/>
              <a:sym typeface="Calibri"/>
            </a:endParaRPr>
          </a:p>
        </p:txBody>
      </p:sp>
      <p:sp>
        <p:nvSpPr>
          <p:cNvPr id="479" name="Shape 479"/>
          <p:cNvSpPr/>
          <p:nvPr/>
        </p:nvSpPr>
        <p:spPr>
          <a:xfrm>
            <a:off x="1187450" y="5157787"/>
            <a:ext cx="9144000" cy="368299"/>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1800">
                <a:solidFill>
                  <a:schemeClr val="dk1"/>
                </a:solidFill>
                <a:latin typeface="Arial"/>
                <a:ea typeface="Arial"/>
                <a:cs typeface="Arial"/>
                <a:sym typeface="Arial"/>
              </a:rPr>
              <a:t>         Thesis Database 2,53,071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Shape 485" descr="C:\Users\admin\Desktop\indcat beta.GIF"/>
          <p:cNvPicPr preferRelativeResize="0"/>
          <p:nvPr/>
        </p:nvPicPr>
        <p:blipFill rotWithShape="1">
          <a:blip r:embed="rId3"/>
          <a:srcRect/>
          <a:stretch>
            <a:fillRect/>
          </a:stretch>
        </p:blipFill>
        <p:spPr>
          <a:xfrm>
            <a:off x="539750" y="549275"/>
            <a:ext cx="3871912" cy="3200399"/>
          </a:xfrm>
          <a:prstGeom prst="rect">
            <a:avLst/>
          </a:prstGeom>
          <a:noFill/>
          <a:ln>
            <a:noFill/>
          </a:ln>
        </p:spPr>
      </p:pic>
      <p:pic>
        <p:nvPicPr>
          <p:cNvPr id="486" name="Shape 486" descr="C:\Users\admin\Desktop\indcat result.GIF"/>
          <p:cNvPicPr preferRelativeResize="0"/>
          <p:nvPr/>
        </p:nvPicPr>
        <p:blipFill rotWithShape="1">
          <a:blip r:embed="rId4"/>
          <a:srcRect/>
          <a:stretch>
            <a:fillRect/>
          </a:stretch>
        </p:blipFill>
        <p:spPr>
          <a:xfrm>
            <a:off x="4578350" y="1768475"/>
            <a:ext cx="4190999" cy="2992437"/>
          </a:xfrm>
          <a:prstGeom prst="rect">
            <a:avLst/>
          </a:prstGeom>
          <a:noFill/>
          <a:ln>
            <a:noFill/>
          </a:ln>
        </p:spPr>
      </p:pic>
      <p:pic>
        <p:nvPicPr>
          <p:cNvPr id="487" name="Shape 487" descr="C:\Users\admin\Desktop\Indcat shodhganga.GIF"/>
          <p:cNvPicPr preferRelativeResize="0"/>
          <p:nvPr/>
        </p:nvPicPr>
        <p:blipFill rotWithShape="1">
          <a:blip r:embed="rId5"/>
          <a:srcRect/>
          <a:stretch>
            <a:fillRect/>
          </a:stretch>
        </p:blipFill>
        <p:spPr>
          <a:xfrm>
            <a:off x="920750" y="3902075"/>
            <a:ext cx="3505200" cy="2581274"/>
          </a:xfrm>
          <a:prstGeom prst="rect">
            <a:avLst/>
          </a:prstGeom>
          <a:noFill/>
          <a:ln>
            <a:noFill/>
          </a:ln>
        </p:spPr>
      </p:pic>
      <p:sp>
        <p:nvSpPr>
          <p:cNvPr id="488" name="Shape 488"/>
          <p:cNvSpPr txBox="1"/>
          <p:nvPr/>
        </p:nvSpPr>
        <p:spPr>
          <a:xfrm>
            <a:off x="4730750" y="777875"/>
            <a:ext cx="4114800" cy="6461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Times New Roman"/>
              <a:buNone/>
            </a:pPr>
            <a:r>
              <a:rPr lang="en-US" sz="1800">
                <a:solidFill>
                  <a:schemeClr val="accent6"/>
                </a:solidFill>
                <a:latin typeface="Calibri"/>
                <a:ea typeface="Calibri"/>
                <a:cs typeface="Calibri"/>
                <a:sym typeface="Calibri"/>
              </a:rPr>
              <a:t>INDCAT integration with SHODHGANGA for Full text theses redirection</a:t>
            </a:r>
          </a:p>
        </p:txBody>
      </p:sp>
      <p:cxnSp>
        <p:nvCxnSpPr>
          <p:cNvPr id="489" name="Shape 489"/>
          <p:cNvCxnSpPr/>
          <p:nvPr/>
        </p:nvCxnSpPr>
        <p:spPr>
          <a:xfrm>
            <a:off x="2749550" y="2149475"/>
            <a:ext cx="4114800" cy="1828800"/>
          </a:xfrm>
          <a:prstGeom prst="straightConnector1">
            <a:avLst/>
          </a:prstGeom>
          <a:noFill/>
          <a:ln w="38100" cap="flat" cmpd="sng">
            <a:solidFill>
              <a:schemeClr val="accent5"/>
            </a:solidFill>
            <a:prstDash val="solid"/>
            <a:round/>
            <a:headEnd type="stealth" w="lg" len="lg"/>
            <a:tailEnd type="stealth" w="lg" len="lg"/>
          </a:ln>
        </p:spPr>
      </p:cxnSp>
      <p:cxnSp>
        <p:nvCxnSpPr>
          <p:cNvPr id="490" name="Shape 490"/>
          <p:cNvCxnSpPr/>
          <p:nvPr/>
        </p:nvCxnSpPr>
        <p:spPr>
          <a:xfrm rot="10800000" flipH="1">
            <a:off x="3740150" y="4130675"/>
            <a:ext cx="3276600" cy="1371599"/>
          </a:xfrm>
          <a:prstGeom prst="straightConnector1">
            <a:avLst/>
          </a:prstGeom>
          <a:noFill/>
          <a:ln w="38100" cap="flat" cmpd="sng">
            <a:solidFill>
              <a:schemeClr val="accent6"/>
            </a:solidFill>
            <a:prstDash val="solid"/>
            <a:round/>
            <a:headEnd type="stealth" w="lg" len="lg"/>
            <a:tailEnd type="stealth" w="lg" len="lg"/>
          </a:ln>
        </p:spPr>
      </p:cxnSp>
      <p:sp>
        <p:nvSpPr>
          <p:cNvPr id="491" name="Shape 491"/>
          <p:cNvSpPr txBox="1"/>
          <p:nvPr/>
        </p:nvSpPr>
        <p:spPr>
          <a:xfrm rot="-1478263">
            <a:off x="4378324" y="4692650"/>
            <a:ext cx="2819400" cy="3683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Times New Roman"/>
              <a:buNone/>
            </a:pPr>
            <a:r>
              <a:rPr lang="en-US" sz="1800" b="1">
                <a:solidFill>
                  <a:schemeClr val="accent6"/>
                </a:solidFill>
                <a:latin typeface="Calibri"/>
                <a:ea typeface="Calibri"/>
                <a:cs typeface="Calibri"/>
                <a:sym typeface="Calibri"/>
              </a:rPr>
              <a:t>Redirecting to Shodhganga </a:t>
            </a:r>
          </a:p>
        </p:txBody>
      </p:sp>
      <p:sp>
        <p:nvSpPr>
          <p:cNvPr id="492" name="Shape 492"/>
          <p:cNvSpPr txBox="1"/>
          <p:nvPr/>
        </p:nvSpPr>
        <p:spPr>
          <a:xfrm rot="1466565">
            <a:off x="2762249" y="2930525"/>
            <a:ext cx="3124199" cy="36988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Times New Roman"/>
              <a:buNone/>
            </a:pPr>
            <a:r>
              <a:rPr lang="en-US" sz="1800" b="1">
                <a:solidFill>
                  <a:srgbClr val="FF0000"/>
                </a:solidFill>
                <a:latin typeface="Arial"/>
                <a:ea typeface="Arial"/>
                <a:cs typeface="Arial"/>
                <a:sym typeface="Arial"/>
              </a:rPr>
              <a:t>Showing full text availability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Shape 500"/>
          <p:cNvSpPr txBox="1"/>
          <p:nvPr/>
        </p:nvSpPr>
        <p:spPr>
          <a:xfrm>
            <a:off x="0" y="1219200"/>
            <a:ext cx="9144000" cy="503238"/>
          </a:xfrm>
          <a:prstGeom prst="rect">
            <a:avLst/>
          </a:prstGeom>
          <a:noFill/>
          <a:ln>
            <a:noFill/>
          </a:ln>
        </p:spPr>
        <p:txBody>
          <a:bodyPr lIns="90000" tIns="46800" rIns="90000" bIns="46800" anchor="ctr" anchorCtr="0">
            <a:noAutofit/>
          </a:bodyPr>
          <a:lstStyle/>
          <a:p>
            <a:pPr marL="0" marR="0" lvl="0" indent="0" algn="l" rtl="0">
              <a:spcBef>
                <a:spcPts val="0"/>
              </a:spcBef>
              <a:spcAft>
                <a:spcPts val="0"/>
              </a:spcAft>
              <a:buClr>
                <a:srgbClr val="000000"/>
              </a:buClr>
              <a:buSzPct val="25000"/>
              <a:buFont typeface="Times New Roman"/>
              <a:buNone/>
            </a:pPr>
            <a:r>
              <a:rPr lang="en-US" sz="3400" b="1">
                <a:solidFill>
                  <a:srgbClr val="3333CC"/>
                </a:solidFill>
                <a:latin typeface="Arial"/>
                <a:ea typeface="Arial"/>
                <a:cs typeface="Arial"/>
                <a:sym typeface="Arial"/>
              </a:rPr>
              <a:t>          Theses Uploaded in Other Languages </a:t>
            </a:r>
          </a:p>
          <a:p>
            <a:pPr marL="0" marR="0" lvl="0" indent="0" algn="ctr" rtl="0">
              <a:spcBef>
                <a:spcPts val="0"/>
              </a:spcBef>
              <a:spcAft>
                <a:spcPts val="0"/>
              </a:spcAft>
              <a:buClr>
                <a:srgbClr val="000000"/>
              </a:buClr>
              <a:buSzPct val="25000"/>
              <a:buFont typeface="Times New Roman"/>
              <a:buNone/>
            </a:pPr>
            <a:r>
              <a:rPr lang="en-US" sz="3400" b="1">
                <a:solidFill>
                  <a:srgbClr val="3333CC"/>
                </a:solidFill>
                <a:latin typeface="Arial"/>
                <a:ea typeface="Arial"/>
                <a:cs typeface="Arial"/>
                <a:sym typeface="Arial"/>
              </a:rPr>
              <a:t>In Tamil</a:t>
            </a:r>
          </a:p>
        </p:txBody>
      </p:sp>
      <p:sp>
        <p:nvSpPr>
          <p:cNvPr id="501" name="Shape 501"/>
          <p:cNvSpPr/>
          <p:nvPr/>
        </p:nvSpPr>
        <p:spPr>
          <a:xfrm>
            <a:off x="8229600" y="0"/>
            <a:ext cx="914400" cy="914400"/>
          </a:xfrm>
          <a:prstGeom prst="rect">
            <a:avLst/>
          </a:prstGeom>
          <a:solidFill>
            <a:srgbClr val="FFFFFF"/>
          </a:solidFill>
          <a:ln w="9525" cap="flat" cmpd="sng">
            <a:solidFill>
              <a:srgbClr val="FFFFFF"/>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pic>
        <p:nvPicPr>
          <p:cNvPr id="502" name="Shape 502"/>
          <p:cNvPicPr preferRelativeResize="0"/>
          <p:nvPr/>
        </p:nvPicPr>
        <p:blipFill rotWithShape="1">
          <a:blip r:embed="rId3"/>
          <a:srcRect/>
          <a:stretch>
            <a:fillRect/>
          </a:stretch>
        </p:blipFill>
        <p:spPr>
          <a:xfrm>
            <a:off x="0" y="0"/>
            <a:ext cx="9144000" cy="1009649"/>
          </a:xfrm>
          <a:prstGeom prst="rect">
            <a:avLst/>
          </a:prstGeom>
          <a:noFill/>
          <a:ln>
            <a:noFill/>
          </a:ln>
        </p:spPr>
      </p:pic>
      <p:sp>
        <p:nvSpPr>
          <p:cNvPr id="503" name="Shape 503"/>
          <p:cNvSpPr txBox="1"/>
          <p:nvPr/>
        </p:nvSpPr>
        <p:spPr>
          <a:xfrm>
            <a:off x="457200" y="1752600"/>
            <a:ext cx="8229600" cy="4525963"/>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pic>
        <p:nvPicPr>
          <p:cNvPr id="504" name="Shape 504"/>
          <p:cNvPicPr preferRelativeResize="0"/>
          <p:nvPr/>
        </p:nvPicPr>
        <p:blipFill rotWithShape="1">
          <a:blip r:embed="rId4"/>
          <a:srcRect/>
          <a:stretch>
            <a:fillRect/>
          </a:stretch>
        </p:blipFill>
        <p:spPr>
          <a:xfrm>
            <a:off x="30163" y="1981200"/>
            <a:ext cx="8961436" cy="4800600"/>
          </a:xfrm>
          <a:prstGeom prst="rect">
            <a:avLst/>
          </a:prstGeom>
          <a:noFill/>
          <a:ln>
            <a:noFill/>
          </a:ln>
        </p:spPr>
      </p:pic>
      <p:sp>
        <p:nvSpPr>
          <p:cNvPr id="505" name="Shape 505"/>
          <p:cNvSpPr/>
          <p:nvPr/>
        </p:nvSpPr>
        <p:spPr>
          <a:xfrm>
            <a:off x="2133600" y="3810000"/>
            <a:ext cx="4572000" cy="914400"/>
          </a:xfrm>
          <a:prstGeom prst="ellipse">
            <a:avLst/>
          </a:prstGeom>
          <a:solidFill>
            <a:srgbClr val="00CC99">
              <a:alpha val="0"/>
            </a:srgbClr>
          </a:solidFill>
          <a:ln w="28425" cap="flat" cmpd="sng">
            <a:solidFill>
              <a:srgbClr val="800000"/>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p:nvPr/>
        </p:nvSpPr>
        <p:spPr>
          <a:xfrm>
            <a:off x="0" y="914400"/>
            <a:ext cx="9144000" cy="503238"/>
          </a:xfrm>
          <a:prstGeom prst="rect">
            <a:avLst/>
          </a:prstGeom>
          <a:noFill/>
          <a:ln>
            <a:noFill/>
          </a:ln>
        </p:spPr>
        <p:txBody>
          <a:bodyPr lIns="90000" tIns="46800" rIns="90000" bIns="46800" anchor="ctr" anchorCtr="0">
            <a:noAutofit/>
          </a:bodyPr>
          <a:lstStyle/>
          <a:p>
            <a:pPr marL="0" marR="0" lvl="0" indent="0" algn="ctr" rtl="0">
              <a:spcBef>
                <a:spcPts val="0"/>
              </a:spcBef>
              <a:spcAft>
                <a:spcPts val="0"/>
              </a:spcAft>
              <a:buClr>
                <a:srgbClr val="000000"/>
              </a:buClr>
              <a:buSzPct val="25000"/>
              <a:buFont typeface="Times New Roman"/>
              <a:buNone/>
            </a:pPr>
            <a:r>
              <a:rPr lang="en-US" sz="3400" b="1">
                <a:solidFill>
                  <a:srgbClr val="3333CC"/>
                </a:solidFill>
                <a:latin typeface="Arial"/>
                <a:ea typeface="Arial"/>
                <a:cs typeface="Arial"/>
                <a:sym typeface="Arial"/>
              </a:rPr>
              <a:t>In Tamil</a:t>
            </a:r>
          </a:p>
        </p:txBody>
      </p:sp>
      <p:sp>
        <p:nvSpPr>
          <p:cNvPr id="514" name="Shape 514"/>
          <p:cNvSpPr/>
          <p:nvPr/>
        </p:nvSpPr>
        <p:spPr>
          <a:xfrm>
            <a:off x="8229600" y="0"/>
            <a:ext cx="914400" cy="914400"/>
          </a:xfrm>
          <a:prstGeom prst="rect">
            <a:avLst/>
          </a:prstGeom>
          <a:solidFill>
            <a:srgbClr val="FFFFFF"/>
          </a:solidFill>
          <a:ln w="9525" cap="flat" cmpd="sng">
            <a:solidFill>
              <a:srgbClr val="FFFFFF"/>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pic>
        <p:nvPicPr>
          <p:cNvPr id="515" name="Shape 515"/>
          <p:cNvPicPr preferRelativeResize="0"/>
          <p:nvPr/>
        </p:nvPicPr>
        <p:blipFill rotWithShape="1">
          <a:blip r:embed="rId3"/>
          <a:srcRect/>
          <a:stretch>
            <a:fillRect/>
          </a:stretch>
        </p:blipFill>
        <p:spPr>
          <a:xfrm>
            <a:off x="0" y="0"/>
            <a:ext cx="9144000" cy="1009649"/>
          </a:xfrm>
          <a:prstGeom prst="rect">
            <a:avLst/>
          </a:prstGeom>
          <a:noFill/>
          <a:ln>
            <a:noFill/>
          </a:ln>
        </p:spPr>
      </p:pic>
      <p:sp>
        <p:nvSpPr>
          <p:cNvPr id="516" name="Shape 516"/>
          <p:cNvSpPr txBox="1"/>
          <p:nvPr/>
        </p:nvSpPr>
        <p:spPr>
          <a:xfrm>
            <a:off x="457200" y="1752600"/>
            <a:ext cx="8229600" cy="4525963"/>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pic>
        <p:nvPicPr>
          <p:cNvPr id="517" name="Shape 517"/>
          <p:cNvPicPr preferRelativeResize="0"/>
          <p:nvPr/>
        </p:nvPicPr>
        <p:blipFill rotWithShape="1">
          <a:blip r:embed="rId4"/>
          <a:srcRect/>
          <a:stretch>
            <a:fillRect/>
          </a:stretch>
        </p:blipFill>
        <p:spPr>
          <a:xfrm>
            <a:off x="0" y="1600200"/>
            <a:ext cx="8229600" cy="3232149"/>
          </a:xfrm>
          <a:prstGeom prst="rect">
            <a:avLst/>
          </a:prstGeom>
          <a:noFill/>
          <a:ln>
            <a:noFill/>
          </a:ln>
        </p:spPr>
      </p:pic>
      <p:pic>
        <p:nvPicPr>
          <p:cNvPr id="518" name="Shape 518"/>
          <p:cNvPicPr preferRelativeResize="0"/>
          <p:nvPr/>
        </p:nvPicPr>
        <p:blipFill rotWithShape="1">
          <a:blip r:embed="rId5"/>
          <a:srcRect/>
          <a:stretch>
            <a:fillRect/>
          </a:stretch>
        </p:blipFill>
        <p:spPr>
          <a:xfrm>
            <a:off x="5073650" y="2514600"/>
            <a:ext cx="4070350" cy="4343400"/>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Shape 526"/>
          <p:cNvSpPr txBox="1"/>
          <p:nvPr/>
        </p:nvSpPr>
        <p:spPr>
          <a:xfrm>
            <a:off x="0" y="1219200"/>
            <a:ext cx="9144000" cy="503238"/>
          </a:xfrm>
          <a:prstGeom prst="rect">
            <a:avLst/>
          </a:prstGeom>
          <a:noFill/>
          <a:ln>
            <a:noFill/>
          </a:ln>
        </p:spPr>
        <p:txBody>
          <a:bodyPr lIns="90000" tIns="46800" rIns="90000" bIns="46800" anchor="ctr" anchorCtr="0">
            <a:noAutofit/>
          </a:bodyPr>
          <a:lstStyle/>
          <a:p>
            <a:pPr marL="0" marR="0" lvl="0" indent="0" algn="ctr" rtl="0">
              <a:spcBef>
                <a:spcPts val="0"/>
              </a:spcBef>
              <a:spcAft>
                <a:spcPts val="0"/>
              </a:spcAft>
              <a:buClr>
                <a:srgbClr val="000000"/>
              </a:buClr>
              <a:buSzPct val="25000"/>
              <a:buFont typeface="Times New Roman"/>
              <a:buNone/>
            </a:pPr>
            <a:r>
              <a:rPr lang="en-US" sz="3600" b="1">
                <a:solidFill>
                  <a:srgbClr val="3333CC"/>
                </a:solidFill>
                <a:latin typeface="Arial"/>
                <a:ea typeface="Arial"/>
                <a:cs typeface="Arial"/>
                <a:sym typeface="Arial"/>
              </a:rPr>
              <a:t>In Malayalam</a:t>
            </a:r>
          </a:p>
        </p:txBody>
      </p:sp>
      <p:sp>
        <p:nvSpPr>
          <p:cNvPr id="527" name="Shape 527"/>
          <p:cNvSpPr/>
          <p:nvPr/>
        </p:nvSpPr>
        <p:spPr>
          <a:xfrm>
            <a:off x="8229600" y="0"/>
            <a:ext cx="914400" cy="914400"/>
          </a:xfrm>
          <a:prstGeom prst="rect">
            <a:avLst/>
          </a:prstGeom>
          <a:solidFill>
            <a:srgbClr val="FFFFFF"/>
          </a:solidFill>
          <a:ln w="9525" cap="flat" cmpd="sng">
            <a:solidFill>
              <a:srgbClr val="FFFFFF"/>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pic>
        <p:nvPicPr>
          <p:cNvPr id="528" name="Shape 528"/>
          <p:cNvPicPr preferRelativeResize="0"/>
          <p:nvPr/>
        </p:nvPicPr>
        <p:blipFill rotWithShape="1">
          <a:blip r:embed="rId3"/>
          <a:srcRect/>
          <a:stretch>
            <a:fillRect/>
          </a:stretch>
        </p:blipFill>
        <p:spPr>
          <a:xfrm>
            <a:off x="0" y="0"/>
            <a:ext cx="9144000" cy="1009649"/>
          </a:xfrm>
          <a:prstGeom prst="rect">
            <a:avLst/>
          </a:prstGeom>
          <a:noFill/>
          <a:ln>
            <a:noFill/>
          </a:ln>
        </p:spPr>
      </p:pic>
      <p:sp>
        <p:nvSpPr>
          <p:cNvPr id="529" name="Shape 529"/>
          <p:cNvSpPr txBox="1"/>
          <p:nvPr/>
        </p:nvSpPr>
        <p:spPr>
          <a:xfrm>
            <a:off x="457200" y="1752600"/>
            <a:ext cx="8229600" cy="4525963"/>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pic>
        <p:nvPicPr>
          <p:cNvPr id="530" name="Shape 530"/>
          <p:cNvPicPr preferRelativeResize="0"/>
          <p:nvPr/>
        </p:nvPicPr>
        <p:blipFill rotWithShape="1">
          <a:blip r:embed="rId4"/>
          <a:srcRect/>
          <a:stretch>
            <a:fillRect/>
          </a:stretch>
        </p:blipFill>
        <p:spPr>
          <a:xfrm>
            <a:off x="0" y="1752600"/>
            <a:ext cx="9144000" cy="5105399"/>
          </a:xfrm>
          <a:prstGeom prst="rect">
            <a:avLst/>
          </a:prstGeom>
          <a:noFill/>
          <a:ln>
            <a:noFill/>
          </a:ln>
        </p:spPr>
      </p:pic>
      <p:sp>
        <p:nvSpPr>
          <p:cNvPr id="531" name="Shape 531"/>
          <p:cNvSpPr/>
          <p:nvPr/>
        </p:nvSpPr>
        <p:spPr>
          <a:xfrm>
            <a:off x="2286000" y="4114800"/>
            <a:ext cx="5410200" cy="1447800"/>
          </a:xfrm>
          <a:prstGeom prst="ellipse">
            <a:avLst/>
          </a:prstGeom>
          <a:solidFill>
            <a:srgbClr val="00CC99">
              <a:alpha val="0"/>
            </a:srgbClr>
          </a:solidFill>
          <a:ln w="38150" cap="flat" cmpd="sng">
            <a:solidFill>
              <a:srgbClr val="800000"/>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Shape 539"/>
          <p:cNvSpPr txBox="1"/>
          <p:nvPr/>
        </p:nvSpPr>
        <p:spPr>
          <a:xfrm>
            <a:off x="0" y="914400"/>
            <a:ext cx="9144000" cy="503238"/>
          </a:xfrm>
          <a:prstGeom prst="rect">
            <a:avLst/>
          </a:prstGeom>
          <a:noFill/>
          <a:ln>
            <a:noFill/>
          </a:ln>
        </p:spPr>
        <p:txBody>
          <a:bodyPr lIns="90000" tIns="46800" rIns="90000" bIns="46800" anchor="ctr" anchorCtr="0">
            <a:noAutofit/>
          </a:bodyPr>
          <a:lstStyle/>
          <a:p>
            <a:pPr marL="0" marR="0" lvl="0" indent="0" algn="ctr" rtl="0">
              <a:spcBef>
                <a:spcPts val="0"/>
              </a:spcBef>
              <a:spcAft>
                <a:spcPts val="0"/>
              </a:spcAft>
              <a:buClr>
                <a:srgbClr val="000000"/>
              </a:buClr>
              <a:buSzPct val="25000"/>
              <a:buFont typeface="Times New Roman"/>
              <a:buNone/>
            </a:pPr>
            <a:r>
              <a:rPr lang="en-US" sz="3600" b="1">
                <a:solidFill>
                  <a:srgbClr val="3333CC"/>
                </a:solidFill>
                <a:latin typeface="Arial"/>
                <a:ea typeface="Arial"/>
                <a:cs typeface="Arial"/>
                <a:sym typeface="Arial"/>
              </a:rPr>
              <a:t>In Malayalam</a:t>
            </a:r>
          </a:p>
        </p:txBody>
      </p:sp>
      <p:sp>
        <p:nvSpPr>
          <p:cNvPr id="540" name="Shape 540"/>
          <p:cNvSpPr/>
          <p:nvPr/>
        </p:nvSpPr>
        <p:spPr>
          <a:xfrm>
            <a:off x="8229600" y="0"/>
            <a:ext cx="914400" cy="914400"/>
          </a:xfrm>
          <a:prstGeom prst="rect">
            <a:avLst/>
          </a:prstGeom>
          <a:solidFill>
            <a:srgbClr val="FFFFFF"/>
          </a:solidFill>
          <a:ln w="9525" cap="flat" cmpd="sng">
            <a:solidFill>
              <a:srgbClr val="FFFFFF"/>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pic>
        <p:nvPicPr>
          <p:cNvPr id="541" name="Shape 541"/>
          <p:cNvPicPr preferRelativeResize="0"/>
          <p:nvPr/>
        </p:nvPicPr>
        <p:blipFill rotWithShape="1">
          <a:blip r:embed="rId3"/>
          <a:srcRect/>
          <a:stretch>
            <a:fillRect/>
          </a:stretch>
        </p:blipFill>
        <p:spPr>
          <a:xfrm>
            <a:off x="0" y="0"/>
            <a:ext cx="9144000" cy="1009649"/>
          </a:xfrm>
          <a:prstGeom prst="rect">
            <a:avLst/>
          </a:prstGeom>
          <a:noFill/>
          <a:ln>
            <a:noFill/>
          </a:ln>
        </p:spPr>
      </p:pic>
      <p:sp>
        <p:nvSpPr>
          <p:cNvPr id="542" name="Shape 542"/>
          <p:cNvSpPr txBox="1"/>
          <p:nvPr/>
        </p:nvSpPr>
        <p:spPr>
          <a:xfrm>
            <a:off x="457200" y="1752600"/>
            <a:ext cx="8229600" cy="4525963"/>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pic>
        <p:nvPicPr>
          <p:cNvPr id="543" name="Shape 543"/>
          <p:cNvPicPr preferRelativeResize="0"/>
          <p:nvPr/>
        </p:nvPicPr>
        <p:blipFill rotWithShape="1">
          <a:blip r:embed="rId4"/>
          <a:srcRect/>
          <a:stretch>
            <a:fillRect/>
          </a:stretch>
        </p:blipFill>
        <p:spPr>
          <a:xfrm>
            <a:off x="304800" y="1447800"/>
            <a:ext cx="8839199" cy="4098924"/>
          </a:xfrm>
          <a:prstGeom prst="rect">
            <a:avLst/>
          </a:prstGeom>
          <a:noFill/>
          <a:ln>
            <a:noFill/>
          </a:ln>
        </p:spPr>
      </p:pic>
      <p:pic>
        <p:nvPicPr>
          <p:cNvPr id="544" name="Shape 544"/>
          <p:cNvPicPr preferRelativeResize="0"/>
          <p:nvPr/>
        </p:nvPicPr>
        <p:blipFill rotWithShape="1">
          <a:blip r:embed="rId5"/>
          <a:srcRect/>
          <a:stretch>
            <a:fillRect/>
          </a:stretch>
        </p:blipFill>
        <p:spPr>
          <a:xfrm>
            <a:off x="4343400" y="2590800"/>
            <a:ext cx="4800600" cy="3962399"/>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Shape 552"/>
          <p:cNvSpPr txBox="1"/>
          <p:nvPr/>
        </p:nvSpPr>
        <p:spPr>
          <a:xfrm>
            <a:off x="0" y="1219200"/>
            <a:ext cx="9144000" cy="503238"/>
          </a:xfrm>
          <a:prstGeom prst="rect">
            <a:avLst/>
          </a:prstGeom>
          <a:noFill/>
          <a:ln>
            <a:noFill/>
          </a:ln>
        </p:spPr>
        <p:txBody>
          <a:bodyPr lIns="90000" tIns="46800" rIns="90000" bIns="46800" anchor="ctr" anchorCtr="0">
            <a:noAutofit/>
          </a:bodyPr>
          <a:lstStyle/>
          <a:p>
            <a:pPr marL="0" marR="0" lvl="0" indent="0" algn="ctr" rtl="0">
              <a:spcBef>
                <a:spcPts val="0"/>
              </a:spcBef>
              <a:spcAft>
                <a:spcPts val="0"/>
              </a:spcAft>
              <a:buClr>
                <a:srgbClr val="000000"/>
              </a:buClr>
              <a:buSzPct val="25000"/>
              <a:buFont typeface="Times New Roman"/>
              <a:buNone/>
            </a:pPr>
            <a:r>
              <a:rPr lang="en-US" sz="3600" b="1">
                <a:solidFill>
                  <a:srgbClr val="3333CC"/>
                </a:solidFill>
                <a:latin typeface="Arial"/>
                <a:ea typeface="Arial"/>
                <a:cs typeface="Arial"/>
                <a:sym typeface="Arial"/>
              </a:rPr>
              <a:t>In Gujarati</a:t>
            </a:r>
          </a:p>
        </p:txBody>
      </p:sp>
      <p:sp>
        <p:nvSpPr>
          <p:cNvPr id="553" name="Shape 553"/>
          <p:cNvSpPr/>
          <p:nvPr/>
        </p:nvSpPr>
        <p:spPr>
          <a:xfrm>
            <a:off x="8229600" y="0"/>
            <a:ext cx="914400" cy="914400"/>
          </a:xfrm>
          <a:prstGeom prst="rect">
            <a:avLst/>
          </a:prstGeom>
          <a:solidFill>
            <a:srgbClr val="FFFFFF"/>
          </a:solidFill>
          <a:ln w="9525" cap="flat" cmpd="sng">
            <a:solidFill>
              <a:srgbClr val="FFFFFF"/>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pic>
        <p:nvPicPr>
          <p:cNvPr id="554" name="Shape 554"/>
          <p:cNvPicPr preferRelativeResize="0"/>
          <p:nvPr/>
        </p:nvPicPr>
        <p:blipFill rotWithShape="1">
          <a:blip r:embed="rId3"/>
          <a:srcRect/>
          <a:stretch>
            <a:fillRect/>
          </a:stretch>
        </p:blipFill>
        <p:spPr>
          <a:xfrm>
            <a:off x="0" y="0"/>
            <a:ext cx="9144000" cy="1009649"/>
          </a:xfrm>
          <a:prstGeom prst="rect">
            <a:avLst/>
          </a:prstGeom>
          <a:noFill/>
          <a:ln>
            <a:noFill/>
          </a:ln>
        </p:spPr>
      </p:pic>
      <p:sp>
        <p:nvSpPr>
          <p:cNvPr id="555" name="Shape 555"/>
          <p:cNvSpPr txBox="1"/>
          <p:nvPr/>
        </p:nvSpPr>
        <p:spPr>
          <a:xfrm>
            <a:off x="457200" y="1752600"/>
            <a:ext cx="8229600" cy="4525963"/>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pic>
        <p:nvPicPr>
          <p:cNvPr id="556" name="Shape 556"/>
          <p:cNvPicPr preferRelativeResize="0"/>
          <p:nvPr/>
        </p:nvPicPr>
        <p:blipFill rotWithShape="1">
          <a:blip r:embed="rId4"/>
          <a:srcRect/>
          <a:stretch>
            <a:fillRect/>
          </a:stretch>
        </p:blipFill>
        <p:spPr>
          <a:xfrm>
            <a:off x="0" y="1752600"/>
            <a:ext cx="9144000" cy="5105399"/>
          </a:xfrm>
          <a:prstGeom prst="rect">
            <a:avLst/>
          </a:prstGeom>
          <a:noFill/>
          <a:ln>
            <a:noFill/>
          </a:ln>
        </p:spPr>
      </p:pic>
      <p:sp>
        <p:nvSpPr>
          <p:cNvPr id="557" name="Shape 557"/>
          <p:cNvSpPr/>
          <p:nvPr/>
        </p:nvSpPr>
        <p:spPr>
          <a:xfrm>
            <a:off x="2286000" y="5486400"/>
            <a:ext cx="5105399" cy="1143000"/>
          </a:xfrm>
          <a:prstGeom prst="ellipse">
            <a:avLst/>
          </a:prstGeom>
          <a:solidFill>
            <a:srgbClr val="00CC99">
              <a:alpha val="0"/>
            </a:srgbClr>
          </a:solidFill>
          <a:ln w="38150" cap="flat" cmpd="sng">
            <a:solidFill>
              <a:srgbClr val="800000"/>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grpSp>
        <p:nvGrpSpPr>
          <p:cNvPr id="214" name="Shape 214"/>
          <p:cNvGrpSpPr/>
          <p:nvPr/>
        </p:nvGrpSpPr>
        <p:grpSpPr>
          <a:xfrm>
            <a:off x="683568" y="1615896"/>
            <a:ext cx="7276453" cy="4334677"/>
            <a:chOff x="0" y="563160"/>
            <a:chExt cx="7276453" cy="4334677"/>
          </a:xfrm>
        </p:grpSpPr>
        <p:sp>
          <p:nvSpPr>
            <p:cNvPr id="215" name="Shape 215"/>
            <p:cNvSpPr/>
            <p:nvPr/>
          </p:nvSpPr>
          <p:spPr>
            <a:xfrm>
              <a:off x="0" y="563160"/>
              <a:ext cx="4334677" cy="4334677"/>
            </a:xfrm>
            <a:prstGeom prst="pie">
              <a:avLst>
                <a:gd name="adj1" fmla="val 5400000"/>
                <a:gd name="adj2" fmla="val 16200000"/>
              </a:avLst>
            </a:prstGeom>
            <a:solidFill>
              <a:schemeClr val="accent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6" name="Shape 216"/>
            <p:cNvSpPr/>
            <p:nvPr/>
          </p:nvSpPr>
          <p:spPr>
            <a:xfrm>
              <a:off x="2167339" y="563160"/>
              <a:ext cx="5057124" cy="4334677"/>
            </a:xfrm>
            <a:prstGeom prst="rect">
              <a:avLst/>
            </a:prstGeom>
            <a:solidFill>
              <a:schemeClr val="lt1">
                <a:alpha val="89803"/>
              </a:schemeClr>
            </a:solidFill>
            <a:ln w="25400"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7" name="Shape 217"/>
            <p:cNvSpPr txBox="1"/>
            <p:nvPr/>
          </p:nvSpPr>
          <p:spPr>
            <a:xfrm>
              <a:off x="1971944" y="563160"/>
              <a:ext cx="2978046" cy="1300406"/>
            </a:xfrm>
            <a:prstGeom prst="rect">
              <a:avLst/>
            </a:prstGeom>
            <a:noFill/>
            <a:ln>
              <a:noFill/>
            </a:ln>
          </p:spPr>
          <p:txBody>
            <a:bodyPr lIns="114300" tIns="114300" rIns="114300" bIns="114300" anchor="ctr" anchorCtr="0">
              <a:noAutofit/>
            </a:bodyPr>
            <a:lstStyle/>
            <a:p>
              <a:pPr marL="0" marR="0" lvl="0" indent="0" algn="ctr" rtl="0">
                <a:lnSpc>
                  <a:spcPct val="90000"/>
                </a:lnSpc>
                <a:spcBef>
                  <a:spcPts val="0"/>
                </a:spcBef>
                <a:spcAft>
                  <a:spcPts val="0"/>
                </a:spcAft>
                <a:buSzPct val="25000"/>
                <a:buNone/>
              </a:pPr>
              <a:r>
                <a:rPr lang="en-US" sz="3000" b="1" dirty="0">
                  <a:solidFill>
                    <a:srgbClr val="990000"/>
                  </a:solidFill>
                  <a:latin typeface="Arial"/>
                  <a:ea typeface="Arial"/>
                  <a:cs typeface="Arial"/>
                  <a:sym typeface="Arial"/>
                </a:rPr>
                <a:t> Poor Visibility of Theses</a:t>
              </a:r>
            </a:p>
          </p:txBody>
        </p:sp>
        <p:sp>
          <p:nvSpPr>
            <p:cNvPr id="218" name="Shape 218"/>
            <p:cNvSpPr/>
            <p:nvPr/>
          </p:nvSpPr>
          <p:spPr>
            <a:xfrm>
              <a:off x="758570" y="1863566"/>
              <a:ext cx="2817538" cy="2817538"/>
            </a:xfrm>
            <a:prstGeom prst="pie">
              <a:avLst>
                <a:gd name="adj1" fmla="val 5400000"/>
                <a:gd name="adj2" fmla="val 16200000"/>
              </a:avLst>
            </a:prstGeom>
            <a:solidFill>
              <a:schemeClr val="accent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9" name="Shape 219"/>
            <p:cNvSpPr/>
            <p:nvPr/>
          </p:nvSpPr>
          <p:spPr>
            <a:xfrm>
              <a:off x="2167339" y="1720140"/>
              <a:ext cx="5057124" cy="3104390"/>
            </a:xfrm>
            <a:prstGeom prst="rect">
              <a:avLst/>
            </a:prstGeom>
            <a:solidFill>
              <a:schemeClr val="lt1">
                <a:alpha val="89803"/>
              </a:schemeClr>
            </a:solidFill>
            <a:ln w="25400"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0" name="Shape 220"/>
            <p:cNvSpPr txBox="1"/>
            <p:nvPr/>
          </p:nvSpPr>
          <p:spPr>
            <a:xfrm>
              <a:off x="2167339" y="1720140"/>
              <a:ext cx="2528562" cy="1432795"/>
            </a:xfrm>
            <a:prstGeom prst="rect">
              <a:avLst/>
            </a:prstGeom>
            <a:noFill/>
            <a:ln>
              <a:noFill/>
            </a:ln>
          </p:spPr>
          <p:txBody>
            <a:bodyPr lIns="114300" tIns="114300" rIns="114300" bIns="114300" anchor="ctr" anchorCtr="0">
              <a:noAutofit/>
            </a:bodyPr>
            <a:lstStyle/>
            <a:p>
              <a:pPr marL="0" marR="0" lvl="0" indent="0" algn="ctr" rtl="0">
                <a:lnSpc>
                  <a:spcPct val="90000"/>
                </a:lnSpc>
                <a:spcBef>
                  <a:spcPts val="0"/>
                </a:spcBef>
                <a:spcAft>
                  <a:spcPts val="0"/>
                </a:spcAft>
                <a:buSzPct val="25000"/>
                <a:buNone/>
              </a:pPr>
              <a:r>
                <a:rPr lang="en-US" sz="3000" b="1">
                  <a:solidFill>
                    <a:srgbClr val="990000"/>
                  </a:solidFill>
                  <a:latin typeface="Arial"/>
                  <a:ea typeface="Arial"/>
                  <a:cs typeface="Arial"/>
                  <a:sym typeface="Arial"/>
                </a:rPr>
                <a:t>Plagiarism</a:t>
              </a:r>
            </a:p>
          </p:txBody>
        </p:sp>
        <p:sp>
          <p:nvSpPr>
            <p:cNvPr id="221" name="Shape 221"/>
            <p:cNvSpPr/>
            <p:nvPr/>
          </p:nvSpPr>
          <p:spPr>
            <a:xfrm>
              <a:off x="1517137" y="3163968"/>
              <a:ext cx="1300401" cy="1300401"/>
            </a:xfrm>
            <a:prstGeom prst="pie">
              <a:avLst>
                <a:gd name="adj1" fmla="val 5400000"/>
                <a:gd name="adj2" fmla="val 16200000"/>
              </a:avLst>
            </a:prstGeom>
            <a:solidFill>
              <a:schemeClr val="accent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2" name="Shape 222"/>
            <p:cNvSpPr/>
            <p:nvPr/>
          </p:nvSpPr>
          <p:spPr>
            <a:xfrm>
              <a:off x="2160258" y="3024338"/>
              <a:ext cx="5057124" cy="1300389"/>
            </a:xfrm>
            <a:prstGeom prst="rect">
              <a:avLst/>
            </a:prstGeom>
            <a:solidFill>
              <a:schemeClr val="lt1">
                <a:alpha val="89803"/>
              </a:schemeClr>
            </a:solidFill>
            <a:ln w="25400"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3" name="Shape 223"/>
            <p:cNvSpPr txBox="1"/>
            <p:nvPr/>
          </p:nvSpPr>
          <p:spPr>
            <a:xfrm>
              <a:off x="2160258" y="3024338"/>
              <a:ext cx="2528562" cy="1300389"/>
            </a:xfrm>
            <a:prstGeom prst="rect">
              <a:avLst/>
            </a:prstGeom>
            <a:noFill/>
            <a:ln>
              <a:noFill/>
            </a:ln>
          </p:spPr>
          <p:txBody>
            <a:bodyPr lIns="114300" tIns="114300" rIns="114300" bIns="114300" anchor="ctr" anchorCtr="0">
              <a:noAutofit/>
            </a:bodyPr>
            <a:lstStyle/>
            <a:p>
              <a:pPr marL="0" marR="0" lvl="0" indent="0" algn="ctr" rtl="0">
                <a:lnSpc>
                  <a:spcPct val="90000"/>
                </a:lnSpc>
                <a:spcBef>
                  <a:spcPts val="0"/>
                </a:spcBef>
                <a:spcAft>
                  <a:spcPts val="0"/>
                </a:spcAft>
                <a:buSzPct val="25000"/>
                <a:buNone/>
              </a:pPr>
              <a:r>
                <a:rPr lang="en-US" sz="3000" b="1">
                  <a:solidFill>
                    <a:srgbClr val="990000"/>
                  </a:solidFill>
                  <a:latin typeface="Arial"/>
                  <a:ea typeface="Arial"/>
                  <a:cs typeface="Arial"/>
                  <a:sym typeface="Arial"/>
                </a:rPr>
                <a:t>Poor Access</a:t>
              </a:r>
            </a:p>
          </p:txBody>
        </p:sp>
        <p:sp>
          <p:nvSpPr>
            <p:cNvPr id="224" name="Shape 224"/>
            <p:cNvSpPr/>
            <p:nvPr/>
          </p:nvSpPr>
          <p:spPr>
            <a:xfrm>
              <a:off x="4695901" y="563160"/>
              <a:ext cx="2528562" cy="1300406"/>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25" name="Shape 225"/>
            <p:cNvSpPr txBox="1"/>
            <p:nvPr/>
          </p:nvSpPr>
          <p:spPr>
            <a:xfrm>
              <a:off x="4695901" y="563160"/>
              <a:ext cx="2528562" cy="1300406"/>
            </a:xfrm>
            <a:prstGeom prst="rect">
              <a:avLst/>
            </a:prstGeom>
            <a:noFill/>
            <a:ln>
              <a:noFill/>
            </a:ln>
          </p:spPr>
          <p:txBody>
            <a:bodyPr lIns="60950" tIns="60950" rIns="60950" bIns="60950" anchor="ctr" anchorCtr="0">
              <a:noAutofit/>
            </a:bodyPr>
            <a:lstStyle/>
            <a:p>
              <a:pPr marL="171450" marR="0" lvl="1" indent="-171450" algn="l" rtl="0">
                <a:lnSpc>
                  <a:spcPct val="90000"/>
                </a:lnSpc>
                <a:spcBef>
                  <a:spcPts val="0"/>
                </a:spcBef>
                <a:spcAft>
                  <a:spcPts val="0"/>
                </a:spcAft>
                <a:buClr>
                  <a:srgbClr val="990000"/>
                </a:buClr>
                <a:buSzPct val="100000"/>
                <a:buFont typeface="Arial"/>
                <a:buChar char="•"/>
              </a:pPr>
              <a:r>
                <a:rPr lang="en-US" sz="1600" b="1" i="0" u="none" strike="noStrike" cap="none" dirty="0">
                  <a:solidFill>
                    <a:srgbClr val="990000"/>
                  </a:solidFill>
                  <a:latin typeface="Arial"/>
                  <a:ea typeface="Arial"/>
                  <a:cs typeface="Arial"/>
                  <a:sym typeface="Arial"/>
                </a:rPr>
                <a:t>Only 2 Universities </a:t>
              </a:r>
              <a:r>
                <a:rPr lang="en-US" sz="1600" b="1" i="0" u="none" strike="noStrike" cap="none" dirty="0" err="1">
                  <a:solidFill>
                    <a:srgbClr val="990000"/>
                  </a:solidFill>
                  <a:latin typeface="Arial"/>
                  <a:ea typeface="Arial"/>
                  <a:cs typeface="Arial"/>
                  <a:sym typeface="Arial"/>
                </a:rPr>
                <a:t>Digitised</a:t>
              </a:r>
              <a:r>
                <a:rPr lang="en-US" sz="1600" b="1" i="0" u="none" strike="noStrike" cap="none" dirty="0">
                  <a:solidFill>
                    <a:srgbClr val="990000"/>
                  </a:solidFill>
                  <a:latin typeface="Arial"/>
                  <a:ea typeface="Arial"/>
                  <a:cs typeface="Arial"/>
                  <a:sym typeface="Arial"/>
                </a:rPr>
                <a:t> theses</a:t>
              </a:r>
            </a:p>
            <a:p>
              <a:pPr marL="171450" marR="0" lvl="1" indent="-171450" algn="l" rtl="0">
                <a:lnSpc>
                  <a:spcPct val="90000"/>
                </a:lnSpc>
                <a:spcBef>
                  <a:spcPts val="240"/>
                </a:spcBef>
                <a:spcAft>
                  <a:spcPts val="0"/>
                </a:spcAft>
                <a:buClr>
                  <a:srgbClr val="990000"/>
                </a:buClr>
                <a:buSzPct val="100000"/>
                <a:buFont typeface="Arial"/>
                <a:buChar char="•"/>
              </a:pPr>
              <a:r>
                <a:rPr lang="en-US" sz="1600" b="1" i="0" u="none" strike="noStrike" cap="none" dirty="0">
                  <a:solidFill>
                    <a:srgbClr val="990000"/>
                  </a:solidFill>
                  <a:latin typeface="Arial"/>
                  <a:ea typeface="Arial"/>
                  <a:cs typeface="Arial"/>
                  <a:sym typeface="Arial"/>
                </a:rPr>
                <a:t>Research Result not publically accessible</a:t>
              </a:r>
            </a:p>
          </p:txBody>
        </p:sp>
        <p:sp>
          <p:nvSpPr>
            <p:cNvPr id="226" name="Shape 226"/>
            <p:cNvSpPr/>
            <p:nvPr/>
          </p:nvSpPr>
          <p:spPr>
            <a:xfrm>
              <a:off x="4695901" y="1863566"/>
              <a:ext cx="2528562" cy="1300401"/>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27" name="Shape 227"/>
            <p:cNvSpPr txBox="1"/>
            <p:nvPr/>
          </p:nvSpPr>
          <p:spPr>
            <a:xfrm>
              <a:off x="4617391" y="1720145"/>
              <a:ext cx="2659062" cy="1300401"/>
            </a:xfrm>
            <a:prstGeom prst="rect">
              <a:avLst/>
            </a:prstGeom>
            <a:noFill/>
            <a:ln>
              <a:noFill/>
            </a:ln>
          </p:spPr>
          <p:txBody>
            <a:bodyPr lIns="60950" tIns="60950" rIns="60950" bIns="60950" anchor="ctr" anchorCtr="0">
              <a:noAutofit/>
            </a:bodyPr>
            <a:lstStyle/>
            <a:p>
              <a:pPr marL="171450" marR="0" lvl="1" indent="-171450" algn="l" rtl="0">
                <a:lnSpc>
                  <a:spcPct val="90000"/>
                </a:lnSpc>
                <a:spcBef>
                  <a:spcPts val="0"/>
                </a:spcBef>
                <a:spcAft>
                  <a:spcPts val="0"/>
                </a:spcAft>
                <a:buClr>
                  <a:srgbClr val="990000"/>
                </a:buClr>
                <a:buSzPct val="100000"/>
                <a:buFont typeface="Arial"/>
                <a:buChar char="•"/>
              </a:pPr>
              <a:r>
                <a:rPr lang="en-US" sz="1600" b="1" i="0" u="none" strike="noStrike" cap="none" dirty="0">
                  <a:solidFill>
                    <a:srgbClr val="990000"/>
                  </a:solidFill>
                  <a:latin typeface="Arial"/>
                  <a:ea typeface="Arial"/>
                  <a:cs typeface="Arial"/>
                  <a:sym typeface="Arial"/>
                </a:rPr>
                <a:t>Duplication of Research</a:t>
              </a:r>
            </a:p>
            <a:p>
              <a:pPr marL="171450" marR="0" lvl="1" indent="-171450" algn="l" rtl="0">
                <a:lnSpc>
                  <a:spcPct val="90000"/>
                </a:lnSpc>
                <a:spcBef>
                  <a:spcPts val="240"/>
                </a:spcBef>
                <a:spcAft>
                  <a:spcPts val="0"/>
                </a:spcAft>
                <a:buClr>
                  <a:srgbClr val="990000"/>
                </a:buClr>
                <a:buSzPct val="100000"/>
                <a:buFont typeface="Arial"/>
                <a:buChar char="•"/>
              </a:pPr>
              <a:r>
                <a:rPr lang="en-US" sz="1600" b="1" i="0" u="none" strike="noStrike" cap="none" dirty="0">
                  <a:solidFill>
                    <a:srgbClr val="990000"/>
                  </a:solidFill>
                  <a:latin typeface="Arial"/>
                  <a:ea typeface="Arial"/>
                  <a:cs typeface="Arial"/>
                  <a:sym typeface="Arial"/>
                </a:rPr>
                <a:t> Copying</a:t>
              </a:r>
            </a:p>
          </p:txBody>
        </p:sp>
        <p:sp>
          <p:nvSpPr>
            <p:cNvPr id="228" name="Shape 228"/>
            <p:cNvSpPr/>
            <p:nvPr/>
          </p:nvSpPr>
          <p:spPr>
            <a:xfrm>
              <a:off x="4695901" y="3163968"/>
              <a:ext cx="2528562" cy="1300401"/>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29" name="Shape 229"/>
            <p:cNvSpPr txBox="1"/>
            <p:nvPr/>
          </p:nvSpPr>
          <p:spPr>
            <a:xfrm>
              <a:off x="4695901" y="3163968"/>
              <a:ext cx="2528562" cy="1300401"/>
            </a:xfrm>
            <a:prstGeom prst="rect">
              <a:avLst/>
            </a:prstGeom>
            <a:noFill/>
            <a:ln>
              <a:noFill/>
            </a:ln>
          </p:spPr>
          <p:txBody>
            <a:bodyPr lIns="60950" tIns="60950" rIns="60950" bIns="60950" anchor="ctr" anchorCtr="0">
              <a:noAutofit/>
            </a:bodyPr>
            <a:lstStyle/>
            <a:p>
              <a:pPr marL="171450" marR="0" lvl="1" indent="-171450" algn="l" rtl="0">
                <a:lnSpc>
                  <a:spcPct val="90000"/>
                </a:lnSpc>
                <a:spcBef>
                  <a:spcPts val="0"/>
                </a:spcBef>
                <a:spcAft>
                  <a:spcPts val="0"/>
                </a:spcAft>
                <a:buClr>
                  <a:srgbClr val="990000"/>
                </a:buClr>
                <a:buSzPct val="100000"/>
                <a:buFont typeface="Arial"/>
                <a:buChar char="•"/>
              </a:pPr>
              <a:r>
                <a:rPr lang="en-US" sz="1600" b="1" i="0" u="none" strike="noStrike" cap="none">
                  <a:solidFill>
                    <a:srgbClr val="990000"/>
                  </a:solidFill>
                  <a:latin typeface="Arial"/>
                  <a:ea typeface="Arial"/>
                  <a:cs typeface="Arial"/>
                  <a:sym typeface="Arial"/>
                </a:rPr>
                <a:t>Sharing restricted due to non availability of softcopy</a:t>
              </a:r>
            </a:p>
            <a:p>
              <a:pPr marL="171450" marR="0" lvl="1" indent="-171450" algn="l" rtl="0">
                <a:lnSpc>
                  <a:spcPct val="90000"/>
                </a:lnSpc>
                <a:spcBef>
                  <a:spcPts val="240"/>
                </a:spcBef>
                <a:spcAft>
                  <a:spcPts val="0"/>
                </a:spcAft>
                <a:buClr>
                  <a:schemeClr val="accent2"/>
                </a:buClr>
                <a:buSzPct val="100000"/>
                <a:buFont typeface="Arial"/>
                <a:buChar char="•"/>
              </a:pPr>
              <a:r>
                <a:rPr lang="en-US" sz="1600" b="1" i="0" u="none" strike="noStrike" cap="none">
                  <a:solidFill>
                    <a:schemeClr val="accent2"/>
                  </a:solidFill>
                  <a:latin typeface="Arial"/>
                  <a:ea typeface="Arial"/>
                  <a:cs typeface="Arial"/>
                  <a:sym typeface="Arial"/>
                </a:rPr>
                <a:t>Non Continuity of Research</a:t>
              </a:r>
            </a:p>
          </p:txBody>
        </p:sp>
      </p:grpSp>
      <p:sp>
        <p:nvSpPr>
          <p:cNvPr id="230" name="Shape 230"/>
          <p:cNvSpPr/>
          <p:nvPr/>
        </p:nvSpPr>
        <p:spPr>
          <a:xfrm rot="-3958502">
            <a:off x="392112" y="3125787"/>
            <a:ext cx="2082800" cy="4000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1">
                <a:solidFill>
                  <a:schemeClr val="lt1"/>
                </a:solidFill>
                <a:latin typeface="Calibri"/>
                <a:ea typeface="Calibri"/>
                <a:cs typeface="Calibri"/>
                <a:sym typeface="Calibri"/>
              </a:rPr>
              <a:t>Why</a:t>
            </a:r>
            <a:r>
              <a:rPr lang="en-US" sz="1800" b="1">
                <a:solidFill>
                  <a:srgbClr val="990000"/>
                </a:solidFill>
                <a:latin typeface="Calibri"/>
                <a:ea typeface="Calibri"/>
                <a:cs typeface="Calibri"/>
                <a:sym typeface="Calibri"/>
              </a:rPr>
              <a:t> </a:t>
            </a:r>
            <a:r>
              <a:rPr lang="en-US" sz="2000" b="1">
                <a:solidFill>
                  <a:schemeClr val="lt1"/>
                </a:solidFill>
                <a:latin typeface="Calibri"/>
                <a:ea typeface="Calibri"/>
                <a:cs typeface="Calibri"/>
                <a:sym typeface="Calibri"/>
              </a:rPr>
              <a:t>Shodhganga</a:t>
            </a:r>
            <a:r>
              <a:rPr lang="en-US" sz="1800" b="1">
                <a:solidFill>
                  <a:schemeClr val="lt1"/>
                </a:solidFill>
                <a:latin typeface="Calibri"/>
                <a:ea typeface="Calibri"/>
                <a:cs typeface="Calibri"/>
                <a:sym typeface="Calibri"/>
              </a:rPr>
              <a:t>?</a:t>
            </a:r>
          </a:p>
        </p:txBody>
      </p:sp>
      <p:sp>
        <p:nvSpPr>
          <p:cNvPr id="231" name="Shape 231"/>
          <p:cNvSpPr txBox="1"/>
          <p:nvPr/>
        </p:nvSpPr>
        <p:spPr>
          <a:xfrm>
            <a:off x="6902450" y="6559550"/>
            <a:ext cx="2316162" cy="36988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i="1">
                <a:solidFill>
                  <a:srgbClr val="DDD9C3"/>
                </a:solidFill>
                <a:latin typeface="Calibri"/>
                <a:ea typeface="Calibri"/>
                <a:cs typeface="Calibri"/>
                <a:sym typeface="Calibri"/>
              </a:rPr>
              <a:t>manoj@inflibnet.ac.in</a:t>
            </a:r>
          </a:p>
        </p:txBody>
      </p:sp>
      <p:sp>
        <p:nvSpPr>
          <p:cNvPr id="2" name="Rectangle 1"/>
          <p:cNvSpPr/>
          <p:nvPr/>
        </p:nvSpPr>
        <p:spPr>
          <a:xfrm>
            <a:off x="6281076" y="790833"/>
            <a:ext cx="2531463"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In 2006</a:t>
            </a:r>
            <a:endParaRPr lang="en-US" sz="54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Shape 565"/>
          <p:cNvSpPr txBox="1"/>
          <p:nvPr/>
        </p:nvSpPr>
        <p:spPr>
          <a:xfrm>
            <a:off x="0" y="990600"/>
            <a:ext cx="9144000" cy="503238"/>
          </a:xfrm>
          <a:prstGeom prst="rect">
            <a:avLst/>
          </a:prstGeom>
          <a:noFill/>
          <a:ln>
            <a:noFill/>
          </a:ln>
        </p:spPr>
        <p:txBody>
          <a:bodyPr lIns="90000" tIns="46800" rIns="90000" bIns="46800" anchor="ctr" anchorCtr="0">
            <a:noAutofit/>
          </a:bodyPr>
          <a:lstStyle/>
          <a:p>
            <a:pPr marL="0" marR="0" lvl="0" indent="0" algn="ctr" rtl="0">
              <a:spcBef>
                <a:spcPts val="0"/>
              </a:spcBef>
              <a:spcAft>
                <a:spcPts val="0"/>
              </a:spcAft>
              <a:buClr>
                <a:srgbClr val="000000"/>
              </a:buClr>
              <a:buSzPct val="25000"/>
              <a:buFont typeface="Times New Roman"/>
              <a:buNone/>
            </a:pPr>
            <a:r>
              <a:rPr lang="en-US" sz="3600" b="1">
                <a:solidFill>
                  <a:srgbClr val="3333CC"/>
                </a:solidFill>
                <a:latin typeface="Arial"/>
                <a:ea typeface="Arial"/>
                <a:cs typeface="Arial"/>
                <a:sym typeface="Arial"/>
              </a:rPr>
              <a:t>In Gujarati</a:t>
            </a:r>
          </a:p>
        </p:txBody>
      </p:sp>
      <p:sp>
        <p:nvSpPr>
          <p:cNvPr id="566" name="Shape 566"/>
          <p:cNvSpPr/>
          <p:nvPr/>
        </p:nvSpPr>
        <p:spPr>
          <a:xfrm>
            <a:off x="8229600" y="0"/>
            <a:ext cx="914400" cy="914400"/>
          </a:xfrm>
          <a:prstGeom prst="rect">
            <a:avLst/>
          </a:prstGeom>
          <a:solidFill>
            <a:srgbClr val="FFFFFF"/>
          </a:solidFill>
          <a:ln w="9525" cap="flat" cmpd="sng">
            <a:solidFill>
              <a:srgbClr val="FFFFFF"/>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pic>
        <p:nvPicPr>
          <p:cNvPr id="567" name="Shape 567"/>
          <p:cNvPicPr preferRelativeResize="0"/>
          <p:nvPr/>
        </p:nvPicPr>
        <p:blipFill rotWithShape="1">
          <a:blip r:embed="rId3"/>
          <a:srcRect/>
          <a:stretch>
            <a:fillRect/>
          </a:stretch>
        </p:blipFill>
        <p:spPr>
          <a:xfrm>
            <a:off x="0" y="0"/>
            <a:ext cx="9144000" cy="1009649"/>
          </a:xfrm>
          <a:prstGeom prst="rect">
            <a:avLst/>
          </a:prstGeom>
          <a:noFill/>
          <a:ln>
            <a:noFill/>
          </a:ln>
        </p:spPr>
      </p:pic>
      <p:sp>
        <p:nvSpPr>
          <p:cNvPr id="568" name="Shape 568"/>
          <p:cNvSpPr txBox="1"/>
          <p:nvPr/>
        </p:nvSpPr>
        <p:spPr>
          <a:xfrm>
            <a:off x="457200" y="1752600"/>
            <a:ext cx="8229600" cy="4525963"/>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pic>
        <p:nvPicPr>
          <p:cNvPr id="569" name="Shape 569"/>
          <p:cNvPicPr preferRelativeResize="0"/>
          <p:nvPr/>
        </p:nvPicPr>
        <p:blipFill rotWithShape="1">
          <a:blip r:embed="rId4"/>
          <a:srcRect/>
          <a:stretch>
            <a:fillRect/>
          </a:stretch>
        </p:blipFill>
        <p:spPr>
          <a:xfrm>
            <a:off x="0" y="1447800"/>
            <a:ext cx="5857875" cy="4495800"/>
          </a:xfrm>
          <a:prstGeom prst="rect">
            <a:avLst/>
          </a:prstGeom>
          <a:noFill/>
          <a:ln>
            <a:noFill/>
          </a:ln>
        </p:spPr>
      </p:pic>
      <p:pic>
        <p:nvPicPr>
          <p:cNvPr id="570" name="Shape 570"/>
          <p:cNvPicPr preferRelativeResize="0"/>
          <p:nvPr/>
        </p:nvPicPr>
        <p:blipFill rotWithShape="1">
          <a:blip r:embed="rId5"/>
          <a:srcRect/>
          <a:stretch>
            <a:fillRect/>
          </a:stretch>
        </p:blipFill>
        <p:spPr>
          <a:xfrm>
            <a:off x="4965700" y="2057400"/>
            <a:ext cx="4178300" cy="4800600"/>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2">
            <a:alpha val="47843"/>
          </a:schemeClr>
        </a:solidFill>
        <a:effectLst/>
      </p:bgPr>
    </p:bg>
    <p:spTree>
      <p:nvGrpSpPr>
        <p:cNvPr id="1" name="Shape 574"/>
        <p:cNvGrpSpPr/>
        <p:nvPr/>
      </p:nvGrpSpPr>
      <p:grpSpPr>
        <a:xfrm>
          <a:off x="0" y="0"/>
          <a:ext cx="0" cy="0"/>
          <a:chOff x="0" y="0"/>
          <a:chExt cx="0" cy="0"/>
        </a:xfrm>
      </p:grpSpPr>
      <p:pic>
        <p:nvPicPr>
          <p:cNvPr id="575" name="Shape 575"/>
          <p:cNvPicPr preferRelativeResize="0"/>
          <p:nvPr/>
        </p:nvPicPr>
        <p:blipFill rotWithShape="1">
          <a:blip r:embed="rId3"/>
          <a:srcRect/>
          <a:stretch>
            <a:fillRect/>
          </a:stretch>
        </p:blipFill>
        <p:spPr>
          <a:xfrm>
            <a:off x="0" y="2671763"/>
            <a:ext cx="9144000" cy="3800474"/>
          </a:xfrm>
          <a:prstGeom prst="rect">
            <a:avLst/>
          </a:prstGeom>
          <a:noFill/>
          <a:ln>
            <a:noFill/>
          </a:ln>
        </p:spPr>
      </p:pic>
      <p:sp>
        <p:nvSpPr>
          <p:cNvPr id="576" name="Shape 576"/>
          <p:cNvSpPr/>
          <p:nvPr/>
        </p:nvSpPr>
        <p:spPr>
          <a:xfrm>
            <a:off x="685800" y="6472535"/>
            <a:ext cx="8229600"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i="1">
                <a:solidFill>
                  <a:schemeClr val="dk2"/>
                </a:solidFill>
                <a:latin typeface="Arial"/>
                <a:ea typeface="Arial"/>
                <a:cs typeface="Arial"/>
                <a:sym typeface="Arial"/>
              </a:rPr>
              <a:t>Ref: Kumar, Manoj, and Jagdish Arora. 2015. “Shodhganga and Deterring Plagiarism in Research Outputs in Indian Universities.” Proceeding Journal 10th International CALIBER 2015 , 524–533. http://ir.inflibnet.ac.in/1904/54.pdf</a:t>
            </a:r>
          </a:p>
        </p:txBody>
      </p:sp>
      <p:pic>
        <p:nvPicPr>
          <p:cNvPr id="577" name="Shape 577" descr="C:\Users\NQC\Desktop\ppt for sir\1.jpg"/>
          <p:cNvPicPr preferRelativeResize="0"/>
          <p:nvPr/>
        </p:nvPicPr>
        <p:blipFill rotWithShape="1">
          <a:blip r:embed="rId4"/>
          <a:srcRect/>
          <a:stretch>
            <a:fillRect/>
          </a:stretch>
        </p:blipFill>
        <p:spPr>
          <a:xfrm>
            <a:off x="6172200" y="1371600"/>
            <a:ext cx="1046470" cy="1262063"/>
          </a:xfrm>
          <a:prstGeom prst="rect">
            <a:avLst/>
          </a:prstGeom>
          <a:noFill/>
          <a:ln>
            <a:noFill/>
          </a:ln>
        </p:spPr>
      </p:pic>
      <p:pic>
        <p:nvPicPr>
          <p:cNvPr id="578" name="Shape 578" descr="C:\Users\NQC\Desktop\ppt for sir\1.jpg"/>
          <p:cNvPicPr preferRelativeResize="0"/>
          <p:nvPr/>
        </p:nvPicPr>
        <p:blipFill rotWithShape="1">
          <a:blip r:embed="rId4"/>
          <a:srcRect/>
          <a:stretch>
            <a:fillRect/>
          </a:stretch>
        </p:blipFill>
        <p:spPr>
          <a:xfrm>
            <a:off x="1600200" y="1371600"/>
            <a:ext cx="1046470" cy="1262063"/>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pic>
        <p:nvPicPr>
          <p:cNvPr id="583" name="Shape 583" descr="Picture1.jpg"/>
          <p:cNvPicPr preferRelativeResize="0"/>
          <p:nvPr/>
        </p:nvPicPr>
        <p:blipFill rotWithShape="1">
          <a:blip r:embed="rId3"/>
          <a:srcRect/>
          <a:stretch>
            <a:fillRect/>
          </a:stretch>
        </p:blipFill>
        <p:spPr>
          <a:xfrm>
            <a:off x="-285750" y="0"/>
            <a:ext cx="9429749" cy="6858000"/>
          </a:xfrm>
          <a:prstGeom prst="rect">
            <a:avLst/>
          </a:prstGeom>
          <a:noFill/>
          <a:ln>
            <a:noFill/>
          </a:ln>
        </p:spPr>
      </p:pic>
      <p:sp>
        <p:nvSpPr>
          <p:cNvPr id="584" name="Shape 584"/>
          <p:cNvSpPr txBox="1">
            <a:spLocks noGrp="1"/>
          </p:cNvSpPr>
          <p:nvPr>
            <p:ph type="ctrTitle"/>
          </p:nvPr>
        </p:nvSpPr>
        <p:spPr>
          <a:xfrm rot="-2640853">
            <a:off x="-1150221" y="1129599"/>
            <a:ext cx="6174431" cy="72007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5400" b="1" i="0" u="none" strike="noStrike" cap="none">
                <a:solidFill>
                  <a:srgbClr val="0000FF"/>
                </a:solidFill>
                <a:latin typeface="Calibri"/>
                <a:ea typeface="Calibri"/>
                <a:cs typeface="Calibri"/>
                <a:sym typeface="Calibri"/>
              </a:rPr>
              <a:t>Research Ethics</a:t>
            </a:r>
          </a:p>
        </p:txBody>
      </p:sp>
      <p:grpSp>
        <p:nvGrpSpPr>
          <p:cNvPr id="585" name="Shape 585"/>
          <p:cNvGrpSpPr/>
          <p:nvPr/>
        </p:nvGrpSpPr>
        <p:grpSpPr>
          <a:xfrm>
            <a:off x="3563937" y="5013325"/>
            <a:ext cx="2998787" cy="1601787"/>
            <a:chOff x="1996" y="1314"/>
            <a:chExt cx="1889" cy="1008"/>
          </a:xfrm>
        </p:grpSpPr>
        <p:grpSp>
          <p:nvGrpSpPr>
            <p:cNvPr id="586" name="Shape 586"/>
            <p:cNvGrpSpPr/>
            <p:nvPr/>
          </p:nvGrpSpPr>
          <p:grpSpPr>
            <a:xfrm>
              <a:off x="1996" y="1404"/>
              <a:ext cx="1889" cy="918"/>
              <a:chOff x="1972" y="1027"/>
              <a:chExt cx="1926" cy="936"/>
            </a:xfrm>
          </p:grpSpPr>
          <p:sp>
            <p:nvSpPr>
              <p:cNvPr id="587" name="Shape 587"/>
              <p:cNvSpPr/>
              <p:nvPr/>
            </p:nvSpPr>
            <p:spPr>
              <a:xfrm>
                <a:off x="1994" y="1056"/>
                <a:ext cx="1905" cy="906"/>
              </a:xfrm>
              <a:prstGeom prst="ellipse">
                <a:avLst/>
              </a:prstGeom>
              <a:gradFill>
                <a:gsLst>
                  <a:gs pos="0">
                    <a:schemeClr val="hlink"/>
                  </a:gs>
                  <a:gs pos="100000">
                    <a:srgbClr val="0000B7"/>
                  </a:gs>
                </a:gsLst>
                <a:lin ang="27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Calibri"/>
                  <a:ea typeface="Calibri"/>
                  <a:cs typeface="Calibri"/>
                  <a:sym typeface="Calibri"/>
                </a:endParaRPr>
              </a:p>
            </p:txBody>
          </p:sp>
          <p:sp>
            <p:nvSpPr>
              <p:cNvPr id="588" name="Shape 588"/>
              <p:cNvSpPr/>
              <p:nvPr/>
            </p:nvSpPr>
            <p:spPr>
              <a:xfrm>
                <a:off x="1972" y="1027"/>
                <a:ext cx="1905" cy="906"/>
              </a:xfrm>
              <a:prstGeom prst="ellipse">
                <a:avLst/>
              </a:prstGeom>
              <a:gradFill>
                <a:gsLst>
                  <a:gs pos="0">
                    <a:srgbClr val="C3C3FF"/>
                  </a:gs>
                  <a:gs pos="100000">
                    <a:schemeClr val="hlink"/>
                  </a:gs>
                </a:gsLst>
                <a:lin ang="2700000" scaled="0"/>
              </a:grad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1800" b="1">
                    <a:solidFill>
                      <a:schemeClr val="dk1"/>
                    </a:solidFill>
                    <a:latin typeface="Calibri"/>
                    <a:ea typeface="Calibri"/>
                    <a:cs typeface="Calibri"/>
                    <a:sym typeface="Calibri"/>
                  </a:rPr>
                  <a:t>dsasdsasdasd</a:t>
                </a:r>
              </a:p>
            </p:txBody>
          </p:sp>
        </p:grpSp>
        <p:sp>
          <p:nvSpPr>
            <p:cNvPr id="589" name="Shape 589"/>
            <p:cNvSpPr/>
            <p:nvPr/>
          </p:nvSpPr>
          <p:spPr>
            <a:xfrm>
              <a:off x="2086" y="1314"/>
              <a:ext cx="1691" cy="845"/>
            </a:xfrm>
            <a:prstGeom prst="ellipse">
              <a:avLst/>
            </a:prstGeom>
            <a:gradFill>
              <a:gsLst>
                <a:gs pos="0">
                  <a:srgbClr val="375A85"/>
                </a:gs>
                <a:gs pos="100000">
                  <a:schemeClr val="accent1"/>
                </a:gs>
              </a:gsLst>
              <a:lin ang="2700000" scaled="0"/>
            </a:gradFill>
            <a:ln>
              <a:noFill/>
            </a:ln>
          </p:spPr>
          <p:txBody>
            <a:bodyPr lIns="91425" tIns="91425" rIns="91425" bIns="91425" anchor="ctr" anchorCtr="0">
              <a:noAutofit/>
            </a:bodyPr>
            <a:lstStyle/>
            <a:p>
              <a:pPr lvl="0">
                <a:spcBef>
                  <a:spcPts val="0"/>
                </a:spcBef>
                <a:buNone/>
              </a:pPr>
              <a:endParaRPr/>
            </a:p>
          </p:txBody>
        </p:sp>
        <p:sp>
          <p:nvSpPr>
            <p:cNvPr id="590" name="Shape 590"/>
            <p:cNvSpPr txBox="1"/>
            <p:nvPr/>
          </p:nvSpPr>
          <p:spPr>
            <a:xfrm rot="5400000">
              <a:off x="2621" y="1124"/>
              <a:ext cx="597" cy="1195"/>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Calibri"/>
                <a:ea typeface="Calibri"/>
                <a:cs typeface="Calibri"/>
                <a:sym typeface="Calibri"/>
              </a:endParaRPr>
            </a:p>
          </p:txBody>
        </p:sp>
        <p:sp>
          <p:nvSpPr>
            <p:cNvPr id="591" name="Shape 591"/>
            <p:cNvSpPr/>
            <p:nvPr/>
          </p:nvSpPr>
          <p:spPr>
            <a:xfrm>
              <a:off x="2107" y="1318"/>
              <a:ext cx="1649" cy="824"/>
            </a:xfrm>
            <a:prstGeom prst="ellipse">
              <a:avLst/>
            </a:prstGeom>
            <a:gradFill>
              <a:gsLst>
                <a:gs pos="0">
                  <a:srgbClr val="4F81BD">
                    <a:alpha val="0"/>
                  </a:srgbClr>
                </a:gs>
                <a:gs pos="100000">
                  <a:srgbClr val="D6DDEA"/>
                </a:gs>
              </a:gsLst>
              <a:lin ang="2700000" scaled="0"/>
            </a:gradFill>
            <a:ln>
              <a:noFill/>
            </a:ln>
          </p:spPr>
          <p:txBody>
            <a:bodyPr lIns="91425" tIns="91425" rIns="91425" bIns="91425" anchor="ctr" anchorCtr="0">
              <a:noAutofit/>
            </a:bodyPr>
            <a:lstStyle/>
            <a:p>
              <a:pPr lvl="0">
                <a:spcBef>
                  <a:spcPts val="0"/>
                </a:spcBef>
                <a:buNone/>
              </a:pPr>
              <a:endParaRPr/>
            </a:p>
          </p:txBody>
        </p:sp>
        <p:sp>
          <p:nvSpPr>
            <p:cNvPr id="592" name="Shape 592"/>
            <p:cNvSpPr txBox="1"/>
            <p:nvPr/>
          </p:nvSpPr>
          <p:spPr>
            <a:xfrm rot="5400000">
              <a:off x="2633" y="1128"/>
              <a:ext cx="582" cy="1166"/>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Calibri"/>
                <a:ea typeface="Calibri"/>
                <a:cs typeface="Calibri"/>
                <a:sym typeface="Calibri"/>
              </a:endParaRPr>
            </a:p>
          </p:txBody>
        </p:sp>
        <p:sp>
          <p:nvSpPr>
            <p:cNvPr id="593" name="Shape 593"/>
            <p:cNvSpPr/>
            <p:nvPr/>
          </p:nvSpPr>
          <p:spPr>
            <a:xfrm>
              <a:off x="2125" y="1327"/>
              <a:ext cx="1569" cy="770"/>
            </a:xfrm>
            <a:prstGeom prst="ellipse">
              <a:avLst/>
            </a:prstGeom>
            <a:gradFill>
              <a:gsLst>
                <a:gs pos="0">
                  <a:srgbClr val="4774AA"/>
                </a:gs>
                <a:gs pos="100000">
                  <a:srgbClr val="4F81BD">
                    <a:alpha val="47843"/>
                  </a:srgbClr>
                </a:gs>
              </a:gsLst>
              <a:lin ang="2700000" scaled="0"/>
            </a:gradFill>
            <a:ln>
              <a:noFill/>
            </a:ln>
          </p:spPr>
          <p:txBody>
            <a:bodyPr lIns="91425" tIns="91425" rIns="91425" bIns="91425" anchor="ctr" anchorCtr="0">
              <a:noAutofit/>
            </a:bodyPr>
            <a:lstStyle/>
            <a:p>
              <a:pPr lvl="0">
                <a:spcBef>
                  <a:spcPts val="0"/>
                </a:spcBef>
                <a:buNone/>
              </a:pPr>
              <a:endParaRPr/>
            </a:p>
          </p:txBody>
        </p:sp>
        <p:sp>
          <p:nvSpPr>
            <p:cNvPr id="594" name="Shape 594"/>
            <p:cNvSpPr txBox="1"/>
            <p:nvPr/>
          </p:nvSpPr>
          <p:spPr>
            <a:xfrm rot="5400000">
              <a:off x="2637" y="1154"/>
              <a:ext cx="544" cy="111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Calibri"/>
                <a:ea typeface="Calibri"/>
                <a:cs typeface="Calibri"/>
                <a:sym typeface="Calibri"/>
              </a:endParaRPr>
            </a:p>
          </p:txBody>
        </p:sp>
      </p:grpSp>
      <p:grpSp>
        <p:nvGrpSpPr>
          <p:cNvPr id="595" name="Shape 595"/>
          <p:cNvGrpSpPr/>
          <p:nvPr/>
        </p:nvGrpSpPr>
        <p:grpSpPr>
          <a:xfrm>
            <a:off x="2555874" y="3429000"/>
            <a:ext cx="4876800" cy="457200"/>
            <a:chOff x="1439" y="1488"/>
            <a:chExt cx="3072" cy="288"/>
          </a:xfrm>
        </p:grpSpPr>
        <p:sp>
          <p:nvSpPr>
            <p:cNvPr id="596" name="Shape 596"/>
            <p:cNvSpPr/>
            <p:nvPr/>
          </p:nvSpPr>
          <p:spPr>
            <a:xfrm>
              <a:off x="1776" y="1488"/>
              <a:ext cx="2736" cy="288"/>
            </a:xfrm>
            <a:prstGeom prst="rect">
              <a:avLst/>
            </a:prstGeom>
            <a:gradFill>
              <a:gsLst>
                <a:gs pos="0">
                  <a:schemeClr val="accent1"/>
                </a:gs>
                <a:gs pos="50000">
                  <a:srgbClr val="D4DBEA"/>
                </a:gs>
                <a:gs pos="100000">
                  <a:schemeClr val="accent1"/>
                </a:gs>
              </a:gsLst>
              <a:lin ang="27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2"/>
                </a:solidFill>
                <a:latin typeface="Calibri"/>
                <a:ea typeface="Calibri"/>
                <a:cs typeface="Calibri"/>
                <a:sym typeface="Calibri"/>
              </a:endParaRPr>
            </a:p>
          </p:txBody>
        </p:sp>
        <p:sp>
          <p:nvSpPr>
            <p:cNvPr id="597" name="Shape 597"/>
            <p:cNvSpPr/>
            <p:nvPr/>
          </p:nvSpPr>
          <p:spPr>
            <a:xfrm>
              <a:off x="1439" y="1488"/>
              <a:ext cx="383" cy="288"/>
            </a:xfrm>
            <a:prstGeom prst="rect">
              <a:avLst/>
            </a:prstGeom>
            <a:gradFill>
              <a:gsLst>
                <a:gs pos="0">
                  <a:srgbClr val="3A5F8B"/>
                </a:gs>
                <a:gs pos="50000">
                  <a:schemeClr val="accent1"/>
                </a:gs>
                <a:gs pos="100000">
                  <a:srgbClr val="3A5F8B"/>
                </a:gs>
              </a:gsLst>
              <a:lin ang="0" scaled="0"/>
            </a:gra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800">
                  <a:solidFill>
                    <a:schemeClr val="dk2"/>
                  </a:solidFill>
                  <a:latin typeface="Calibri"/>
                  <a:ea typeface="Calibri"/>
                  <a:cs typeface="Calibri"/>
                  <a:sym typeface="Calibri"/>
                </a:rPr>
                <a:t>1</a:t>
              </a:r>
            </a:p>
          </p:txBody>
        </p:sp>
        <p:sp>
          <p:nvSpPr>
            <p:cNvPr id="598" name="Shape 598"/>
            <p:cNvSpPr/>
            <p:nvPr/>
          </p:nvSpPr>
          <p:spPr>
            <a:xfrm>
              <a:off x="1871" y="1503"/>
              <a:ext cx="2543" cy="23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1">
                  <a:solidFill>
                    <a:schemeClr val="dk2"/>
                  </a:solidFill>
                  <a:latin typeface="Calibri"/>
                  <a:ea typeface="Calibri"/>
                  <a:cs typeface="Calibri"/>
                  <a:sym typeface="Calibri"/>
                </a:rPr>
                <a:t>Research Ethics</a:t>
              </a:r>
            </a:p>
          </p:txBody>
        </p:sp>
      </p:grpSp>
      <p:grpSp>
        <p:nvGrpSpPr>
          <p:cNvPr id="599" name="Shape 599"/>
          <p:cNvGrpSpPr/>
          <p:nvPr/>
        </p:nvGrpSpPr>
        <p:grpSpPr>
          <a:xfrm>
            <a:off x="2555874" y="4114800"/>
            <a:ext cx="4835525" cy="457200"/>
            <a:chOff x="1439" y="1488"/>
            <a:chExt cx="3046" cy="288"/>
          </a:xfrm>
        </p:grpSpPr>
        <p:sp>
          <p:nvSpPr>
            <p:cNvPr id="600" name="Shape 600"/>
            <p:cNvSpPr/>
            <p:nvPr/>
          </p:nvSpPr>
          <p:spPr>
            <a:xfrm>
              <a:off x="1750" y="1488"/>
              <a:ext cx="2736" cy="288"/>
            </a:xfrm>
            <a:prstGeom prst="rect">
              <a:avLst/>
            </a:prstGeom>
            <a:gradFill>
              <a:gsLst>
                <a:gs pos="0">
                  <a:schemeClr val="accent2"/>
                </a:gs>
                <a:gs pos="50000">
                  <a:srgbClr val="EAD4D3"/>
                </a:gs>
                <a:gs pos="100000">
                  <a:schemeClr val="accent2"/>
                </a:gs>
              </a:gsLst>
              <a:lin ang="27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1" name="Shape 601"/>
            <p:cNvSpPr/>
            <p:nvPr/>
          </p:nvSpPr>
          <p:spPr>
            <a:xfrm>
              <a:off x="1439" y="1488"/>
              <a:ext cx="383" cy="288"/>
            </a:xfrm>
            <a:prstGeom prst="rect">
              <a:avLst/>
            </a:prstGeom>
            <a:gradFill>
              <a:gsLst>
                <a:gs pos="0">
                  <a:srgbClr val="8D3B38"/>
                </a:gs>
                <a:gs pos="50000">
                  <a:schemeClr val="accent2"/>
                </a:gs>
                <a:gs pos="100000">
                  <a:srgbClr val="8D3B38"/>
                </a:gs>
              </a:gsLst>
              <a:lin ang="0" scaled="0"/>
            </a:gra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800">
                  <a:solidFill>
                    <a:schemeClr val="lt1"/>
                  </a:solidFill>
                  <a:latin typeface="Calibri"/>
                  <a:ea typeface="Calibri"/>
                  <a:cs typeface="Calibri"/>
                  <a:sym typeface="Calibri"/>
                </a:rPr>
                <a:t>2</a:t>
              </a:r>
            </a:p>
          </p:txBody>
        </p:sp>
        <p:sp>
          <p:nvSpPr>
            <p:cNvPr id="602" name="Shape 602"/>
            <p:cNvSpPr/>
            <p:nvPr/>
          </p:nvSpPr>
          <p:spPr>
            <a:xfrm>
              <a:off x="1871" y="1503"/>
              <a:ext cx="2543" cy="23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1">
                  <a:solidFill>
                    <a:srgbClr val="0000FF"/>
                  </a:solidFill>
                  <a:latin typeface="Calibri"/>
                  <a:ea typeface="Calibri"/>
                  <a:cs typeface="Calibri"/>
                  <a:sym typeface="Calibri"/>
                </a:rPr>
                <a:t>Quality Writing </a:t>
              </a:r>
            </a:p>
          </p:txBody>
        </p:sp>
      </p:grpSp>
      <p:grpSp>
        <p:nvGrpSpPr>
          <p:cNvPr id="603" name="Shape 603"/>
          <p:cNvGrpSpPr/>
          <p:nvPr/>
        </p:nvGrpSpPr>
        <p:grpSpPr>
          <a:xfrm>
            <a:off x="2555874" y="4800600"/>
            <a:ext cx="4876800" cy="457200"/>
            <a:chOff x="1439" y="1488"/>
            <a:chExt cx="3072" cy="288"/>
          </a:xfrm>
        </p:grpSpPr>
        <p:sp>
          <p:nvSpPr>
            <p:cNvPr id="604" name="Shape 604"/>
            <p:cNvSpPr/>
            <p:nvPr/>
          </p:nvSpPr>
          <p:spPr>
            <a:xfrm>
              <a:off x="1776" y="1488"/>
              <a:ext cx="2736" cy="288"/>
            </a:xfrm>
            <a:prstGeom prst="rect">
              <a:avLst/>
            </a:prstGeom>
            <a:gradFill>
              <a:gsLst>
                <a:gs pos="0">
                  <a:schemeClr val="accent1"/>
                </a:gs>
                <a:gs pos="50000">
                  <a:srgbClr val="D4DBEA"/>
                </a:gs>
                <a:gs pos="100000">
                  <a:schemeClr val="accent1"/>
                </a:gs>
              </a:gsLst>
              <a:lin ang="27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5" name="Shape 605"/>
            <p:cNvSpPr/>
            <p:nvPr/>
          </p:nvSpPr>
          <p:spPr>
            <a:xfrm>
              <a:off x="1439" y="1488"/>
              <a:ext cx="383" cy="288"/>
            </a:xfrm>
            <a:prstGeom prst="rect">
              <a:avLst/>
            </a:prstGeom>
            <a:gradFill>
              <a:gsLst>
                <a:gs pos="0">
                  <a:srgbClr val="3A5F8B"/>
                </a:gs>
                <a:gs pos="50000">
                  <a:schemeClr val="accent1"/>
                </a:gs>
                <a:gs pos="100000">
                  <a:srgbClr val="3A5F8B"/>
                </a:gs>
              </a:gsLst>
              <a:lin ang="0" scaled="0"/>
            </a:gra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800">
                  <a:solidFill>
                    <a:schemeClr val="lt1"/>
                  </a:solidFill>
                  <a:latin typeface="Calibri"/>
                  <a:ea typeface="Calibri"/>
                  <a:cs typeface="Calibri"/>
                  <a:sym typeface="Calibri"/>
                </a:rPr>
                <a:t>3</a:t>
              </a:r>
            </a:p>
          </p:txBody>
        </p:sp>
        <p:sp>
          <p:nvSpPr>
            <p:cNvPr id="606" name="Shape 606"/>
            <p:cNvSpPr/>
            <p:nvPr/>
          </p:nvSpPr>
          <p:spPr>
            <a:xfrm>
              <a:off x="1871" y="1503"/>
              <a:ext cx="2543" cy="23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1">
                  <a:solidFill>
                    <a:srgbClr val="FF0000"/>
                  </a:solidFill>
                  <a:latin typeface="Calibri"/>
                  <a:ea typeface="Calibri"/>
                  <a:cs typeface="Calibri"/>
                  <a:sym typeface="Calibri"/>
                </a:rPr>
                <a:t>Plagiarism and Consequences</a:t>
              </a:r>
            </a:p>
          </p:txBody>
        </p:sp>
      </p:grpSp>
      <p:grpSp>
        <p:nvGrpSpPr>
          <p:cNvPr id="607" name="Shape 607"/>
          <p:cNvGrpSpPr/>
          <p:nvPr/>
        </p:nvGrpSpPr>
        <p:grpSpPr>
          <a:xfrm>
            <a:off x="2555874" y="5486400"/>
            <a:ext cx="4876800" cy="457200"/>
            <a:chOff x="1439" y="1488"/>
            <a:chExt cx="3072" cy="288"/>
          </a:xfrm>
        </p:grpSpPr>
        <p:sp>
          <p:nvSpPr>
            <p:cNvPr id="608" name="Shape 608"/>
            <p:cNvSpPr/>
            <p:nvPr/>
          </p:nvSpPr>
          <p:spPr>
            <a:xfrm>
              <a:off x="1776" y="1488"/>
              <a:ext cx="2736" cy="288"/>
            </a:xfrm>
            <a:prstGeom prst="rect">
              <a:avLst/>
            </a:prstGeom>
            <a:gradFill>
              <a:gsLst>
                <a:gs pos="0">
                  <a:schemeClr val="accent2"/>
                </a:gs>
                <a:gs pos="50000">
                  <a:srgbClr val="EAD4D3"/>
                </a:gs>
                <a:gs pos="100000">
                  <a:schemeClr val="accent2"/>
                </a:gs>
              </a:gsLst>
              <a:lin ang="27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9" name="Shape 609"/>
            <p:cNvSpPr/>
            <p:nvPr/>
          </p:nvSpPr>
          <p:spPr>
            <a:xfrm>
              <a:off x="1439" y="1488"/>
              <a:ext cx="383" cy="288"/>
            </a:xfrm>
            <a:prstGeom prst="rect">
              <a:avLst/>
            </a:prstGeom>
            <a:gradFill>
              <a:gsLst>
                <a:gs pos="0">
                  <a:srgbClr val="8D3B38"/>
                </a:gs>
                <a:gs pos="50000">
                  <a:schemeClr val="accent2"/>
                </a:gs>
                <a:gs pos="100000">
                  <a:srgbClr val="8D3B38"/>
                </a:gs>
              </a:gsLst>
              <a:lin ang="0" scaled="0"/>
            </a:gra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800">
                  <a:solidFill>
                    <a:schemeClr val="lt1"/>
                  </a:solidFill>
                  <a:latin typeface="Calibri"/>
                  <a:ea typeface="Calibri"/>
                  <a:cs typeface="Calibri"/>
                  <a:sym typeface="Calibri"/>
                </a:rPr>
                <a:t>4</a:t>
              </a:r>
            </a:p>
          </p:txBody>
        </p:sp>
        <p:sp>
          <p:nvSpPr>
            <p:cNvPr id="610" name="Shape 610"/>
            <p:cNvSpPr/>
            <p:nvPr/>
          </p:nvSpPr>
          <p:spPr>
            <a:xfrm>
              <a:off x="1871" y="1503"/>
              <a:ext cx="2543" cy="23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1">
                  <a:solidFill>
                    <a:srgbClr val="002060"/>
                  </a:solidFill>
                  <a:latin typeface="Calibri"/>
                  <a:ea typeface="Calibri"/>
                  <a:cs typeface="Calibri"/>
                  <a:sym typeface="Calibri"/>
                </a:rPr>
                <a:t>Anti Plagiarism  Software</a:t>
              </a:r>
            </a:p>
          </p:txBody>
        </p:sp>
      </p:grpSp>
      <p:grpSp>
        <p:nvGrpSpPr>
          <p:cNvPr id="611" name="Shape 611"/>
          <p:cNvGrpSpPr/>
          <p:nvPr/>
        </p:nvGrpSpPr>
        <p:grpSpPr>
          <a:xfrm>
            <a:off x="2555874" y="6172200"/>
            <a:ext cx="4876800" cy="457200"/>
            <a:chOff x="1439" y="1488"/>
            <a:chExt cx="3072" cy="288"/>
          </a:xfrm>
        </p:grpSpPr>
        <p:sp>
          <p:nvSpPr>
            <p:cNvPr id="612" name="Shape 612"/>
            <p:cNvSpPr/>
            <p:nvPr/>
          </p:nvSpPr>
          <p:spPr>
            <a:xfrm>
              <a:off x="1776" y="1488"/>
              <a:ext cx="2736" cy="288"/>
            </a:xfrm>
            <a:prstGeom prst="rect">
              <a:avLst/>
            </a:prstGeom>
            <a:gradFill>
              <a:gsLst>
                <a:gs pos="0">
                  <a:schemeClr val="accent1"/>
                </a:gs>
                <a:gs pos="50000">
                  <a:srgbClr val="D4DBEA"/>
                </a:gs>
                <a:gs pos="100000">
                  <a:schemeClr val="accent1"/>
                </a:gs>
              </a:gsLst>
              <a:lin ang="2700000" scaled="0"/>
            </a:gra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800" b="1">
                  <a:solidFill>
                    <a:schemeClr val="dk1"/>
                  </a:solidFill>
                  <a:latin typeface="Calibri"/>
                  <a:ea typeface="Calibri"/>
                  <a:cs typeface="Calibri"/>
                  <a:sym typeface="Calibri"/>
                </a:rPr>
                <a:t>Viper, Urkund, iTheticate, Turnitin etc. </a:t>
              </a:r>
            </a:p>
          </p:txBody>
        </p:sp>
        <p:sp>
          <p:nvSpPr>
            <p:cNvPr id="613" name="Shape 613"/>
            <p:cNvSpPr/>
            <p:nvPr/>
          </p:nvSpPr>
          <p:spPr>
            <a:xfrm>
              <a:off x="1439" y="1488"/>
              <a:ext cx="383" cy="288"/>
            </a:xfrm>
            <a:prstGeom prst="rect">
              <a:avLst/>
            </a:prstGeom>
            <a:gradFill>
              <a:gsLst>
                <a:gs pos="0">
                  <a:srgbClr val="3A5F8B"/>
                </a:gs>
                <a:gs pos="50000">
                  <a:schemeClr val="accent1"/>
                </a:gs>
                <a:gs pos="100000">
                  <a:srgbClr val="3A5F8B"/>
                </a:gs>
              </a:gsLst>
              <a:lin ang="0" scaled="0"/>
            </a:gra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800">
                  <a:solidFill>
                    <a:schemeClr val="lt1"/>
                  </a:solidFill>
                  <a:latin typeface="Calibri"/>
                  <a:ea typeface="Calibri"/>
                  <a:cs typeface="Calibri"/>
                  <a:sym typeface="Calibri"/>
                </a:rPr>
                <a:t>5</a:t>
              </a:r>
            </a:p>
          </p:txBody>
        </p:sp>
        <p:sp>
          <p:nvSpPr>
            <p:cNvPr id="614" name="Shape 614"/>
            <p:cNvSpPr/>
            <p:nvPr/>
          </p:nvSpPr>
          <p:spPr>
            <a:xfrm>
              <a:off x="1871" y="1503"/>
              <a:ext cx="2543" cy="23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None/>
              </a:pPr>
              <a:endParaRPr sz="1800" b="1">
                <a:solidFill>
                  <a:schemeClr val="lt1"/>
                </a:solidFill>
                <a:latin typeface="Calibri"/>
                <a:ea typeface="Calibri"/>
                <a:cs typeface="Calibri"/>
                <a:sym typeface="Calibri"/>
              </a:endParaRPr>
            </a:p>
          </p:txBody>
        </p:sp>
      </p:grpSp>
      <p:sp>
        <p:nvSpPr>
          <p:cNvPr id="615" name="Shape 615"/>
          <p:cNvSpPr txBox="1"/>
          <p:nvPr/>
        </p:nvSpPr>
        <p:spPr>
          <a:xfrm>
            <a:off x="6902450" y="6559550"/>
            <a:ext cx="2316162" cy="36988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i="1">
                <a:solidFill>
                  <a:schemeClr val="dk2"/>
                </a:solidFill>
                <a:latin typeface="Calibri"/>
                <a:ea typeface="Calibri"/>
                <a:cs typeface="Calibri"/>
                <a:sym typeface="Calibri"/>
              </a:rPr>
              <a:t>manoj@inflibnet.ac.in</a:t>
            </a:r>
          </a:p>
        </p:txBody>
      </p:sp>
      <p:grpSp>
        <p:nvGrpSpPr>
          <p:cNvPr id="616" name="Shape 616"/>
          <p:cNvGrpSpPr/>
          <p:nvPr/>
        </p:nvGrpSpPr>
        <p:grpSpPr>
          <a:xfrm>
            <a:off x="2821487" y="2711450"/>
            <a:ext cx="3589040" cy="465687"/>
            <a:chOff x="2087" y="0"/>
            <a:chExt cx="3589040" cy="465687"/>
          </a:xfrm>
        </p:grpSpPr>
        <p:sp>
          <p:nvSpPr>
            <p:cNvPr id="617" name="Shape 617"/>
            <p:cNvSpPr/>
            <p:nvPr/>
          </p:nvSpPr>
          <p:spPr>
            <a:xfrm>
              <a:off x="2087" y="99459"/>
              <a:ext cx="366227" cy="366227"/>
            </a:xfrm>
            <a:prstGeom prst="ellipse">
              <a:avLst/>
            </a:prstGeom>
            <a:gradFill>
              <a:gsLst>
                <a:gs pos="0">
                  <a:srgbClr val="2D5C97">
                    <a:alpha val="49803"/>
                  </a:srgbClr>
                </a:gs>
                <a:gs pos="80000">
                  <a:srgbClr val="3C7AC5">
                    <a:alpha val="49803"/>
                  </a:srgbClr>
                </a:gs>
                <a:gs pos="100000">
                  <a:srgbClr val="397BC9">
                    <a:alpha val="49803"/>
                  </a:srgbClr>
                </a:gs>
              </a:gsLst>
              <a:lin ang="16200000" scaled="0"/>
            </a:gradFill>
            <a:ln>
              <a:noFill/>
            </a:ln>
          </p:spPr>
          <p:txBody>
            <a:bodyPr lIns="91425" tIns="91425" rIns="91425" bIns="91425" anchor="ctr" anchorCtr="0">
              <a:noAutofit/>
            </a:bodyPr>
            <a:lstStyle/>
            <a:p>
              <a:pPr lvl="0">
                <a:spcBef>
                  <a:spcPts val="0"/>
                </a:spcBef>
                <a:buNone/>
              </a:pPr>
              <a:endParaRPr/>
            </a:p>
          </p:txBody>
        </p:sp>
        <p:sp>
          <p:nvSpPr>
            <p:cNvPr id="618" name="Shape 618"/>
            <p:cNvSpPr txBox="1"/>
            <p:nvPr/>
          </p:nvSpPr>
          <p:spPr>
            <a:xfrm>
              <a:off x="55720" y="153093"/>
              <a:ext cx="258962" cy="258962"/>
            </a:xfrm>
            <a:prstGeom prst="rect">
              <a:avLst/>
            </a:prstGeom>
            <a:noFill/>
            <a:ln>
              <a:noFill/>
            </a:ln>
          </p:spPr>
          <p:txBody>
            <a:bodyPr lIns="20150" tIns="19050" rIns="20150" bIns="19050" anchor="ctr" anchorCtr="0">
              <a:noAutofit/>
            </a:bodyPr>
            <a:lstStyle/>
            <a:p>
              <a:pPr marL="0" marR="0" lvl="0" indent="0" algn="ctr" rtl="0">
                <a:lnSpc>
                  <a:spcPct val="90000"/>
                </a:lnSpc>
                <a:spcBef>
                  <a:spcPts val="0"/>
                </a:spcBef>
                <a:spcAft>
                  <a:spcPts val="0"/>
                </a:spcAft>
                <a:buSzPct val="25000"/>
                <a:buNone/>
              </a:pPr>
              <a:r>
                <a:rPr lang="en-US" sz="1500" b="1">
                  <a:solidFill>
                    <a:srgbClr val="C00000"/>
                  </a:solidFill>
                  <a:latin typeface="Arial"/>
                  <a:ea typeface="Arial"/>
                  <a:cs typeface="Arial"/>
                  <a:sym typeface="Arial"/>
                </a:rPr>
                <a:t>M</a:t>
              </a:r>
            </a:p>
          </p:txBody>
        </p:sp>
        <p:sp>
          <p:nvSpPr>
            <p:cNvPr id="619" name="Shape 619"/>
            <p:cNvSpPr/>
            <p:nvPr/>
          </p:nvSpPr>
          <p:spPr>
            <a:xfrm>
              <a:off x="295069" y="99459"/>
              <a:ext cx="366227" cy="366227"/>
            </a:xfrm>
            <a:prstGeom prst="ellipse">
              <a:avLst/>
            </a:prstGeom>
            <a:gradFill>
              <a:gsLst>
                <a:gs pos="0">
                  <a:srgbClr val="2D5C97">
                    <a:alpha val="49803"/>
                  </a:srgbClr>
                </a:gs>
                <a:gs pos="80000">
                  <a:srgbClr val="3C7AC5">
                    <a:alpha val="49803"/>
                  </a:srgbClr>
                </a:gs>
                <a:gs pos="100000">
                  <a:srgbClr val="397BC9">
                    <a:alpha val="49803"/>
                  </a:srgbClr>
                </a:gs>
              </a:gsLst>
              <a:lin ang="16200000" scaled="0"/>
            </a:gradFill>
            <a:ln>
              <a:noFill/>
            </a:ln>
          </p:spPr>
          <p:txBody>
            <a:bodyPr lIns="91425" tIns="91425" rIns="91425" bIns="91425" anchor="ctr" anchorCtr="0">
              <a:noAutofit/>
            </a:bodyPr>
            <a:lstStyle/>
            <a:p>
              <a:pPr lvl="0">
                <a:spcBef>
                  <a:spcPts val="0"/>
                </a:spcBef>
                <a:buNone/>
              </a:pPr>
              <a:endParaRPr/>
            </a:p>
          </p:txBody>
        </p:sp>
        <p:sp>
          <p:nvSpPr>
            <p:cNvPr id="620" name="Shape 620"/>
            <p:cNvSpPr txBox="1"/>
            <p:nvPr/>
          </p:nvSpPr>
          <p:spPr>
            <a:xfrm>
              <a:off x="348703" y="153093"/>
              <a:ext cx="258962" cy="258962"/>
            </a:xfrm>
            <a:prstGeom prst="rect">
              <a:avLst/>
            </a:prstGeom>
            <a:noFill/>
            <a:ln>
              <a:noFill/>
            </a:ln>
          </p:spPr>
          <p:txBody>
            <a:bodyPr lIns="20150" tIns="19050" rIns="20150" bIns="19050" anchor="ctr" anchorCtr="0">
              <a:noAutofit/>
            </a:bodyPr>
            <a:lstStyle/>
            <a:p>
              <a:pPr marL="0" marR="0" lvl="0" indent="0" algn="ctr" rtl="0">
                <a:lnSpc>
                  <a:spcPct val="90000"/>
                </a:lnSpc>
                <a:spcBef>
                  <a:spcPts val="0"/>
                </a:spcBef>
                <a:spcAft>
                  <a:spcPts val="0"/>
                </a:spcAft>
                <a:buSzPct val="25000"/>
                <a:buNone/>
              </a:pPr>
              <a:r>
                <a:rPr lang="en-US" sz="1500" b="1">
                  <a:solidFill>
                    <a:srgbClr val="C00000"/>
                  </a:solidFill>
                  <a:latin typeface="Arial"/>
                  <a:ea typeface="Arial"/>
                  <a:cs typeface="Arial"/>
                  <a:sym typeface="Arial"/>
                </a:rPr>
                <a:t>A</a:t>
              </a:r>
            </a:p>
          </p:txBody>
        </p:sp>
        <p:sp>
          <p:nvSpPr>
            <p:cNvPr id="621" name="Shape 621"/>
            <p:cNvSpPr/>
            <p:nvPr/>
          </p:nvSpPr>
          <p:spPr>
            <a:xfrm>
              <a:off x="588052" y="99459"/>
              <a:ext cx="366227" cy="366227"/>
            </a:xfrm>
            <a:prstGeom prst="ellipse">
              <a:avLst/>
            </a:prstGeom>
            <a:gradFill>
              <a:gsLst>
                <a:gs pos="0">
                  <a:srgbClr val="2D5C97">
                    <a:alpha val="49803"/>
                  </a:srgbClr>
                </a:gs>
                <a:gs pos="80000">
                  <a:srgbClr val="3C7AC5">
                    <a:alpha val="49803"/>
                  </a:srgbClr>
                </a:gs>
                <a:gs pos="100000">
                  <a:srgbClr val="397BC9">
                    <a:alpha val="49803"/>
                  </a:srgbClr>
                </a:gs>
              </a:gsLst>
              <a:lin ang="16200000" scaled="0"/>
            </a:gradFill>
            <a:ln>
              <a:noFill/>
            </a:ln>
          </p:spPr>
          <p:txBody>
            <a:bodyPr lIns="91425" tIns="91425" rIns="91425" bIns="91425" anchor="ctr" anchorCtr="0">
              <a:noAutofit/>
            </a:bodyPr>
            <a:lstStyle/>
            <a:p>
              <a:pPr lvl="0">
                <a:spcBef>
                  <a:spcPts val="0"/>
                </a:spcBef>
                <a:buNone/>
              </a:pPr>
              <a:endParaRPr/>
            </a:p>
          </p:txBody>
        </p:sp>
        <p:sp>
          <p:nvSpPr>
            <p:cNvPr id="622" name="Shape 622"/>
            <p:cNvSpPr txBox="1"/>
            <p:nvPr/>
          </p:nvSpPr>
          <p:spPr>
            <a:xfrm>
              <a:off x="641685" y="153093"/>
              <a:ext cx="258962" cy="258962"/>
            </a:xfrm>
            <a:prstGeom prst="rect">
              <a:avLst/>
            </a:prstGeom>
            <a:noFill/>
            <a:ln>
              <a:noFill/>
            </a:ln>
          </p:spPr>
          <p:txBody>
            <a:bodyPr lIns="20150" tIns="19050" rIns="20150" bIns="19050" anchor="ctr" anchorCtr="0">
              <a:noAutofit/>
            </a:bodyPr>
            <a:lstStyle/>
            <a:p>
              <a:pPr marL="0" marR="0" lvl="0" indent="0" algn="ctr" rtl="0">
                <a:lnSpc>
                  <a:spcPct val="90000"/>
                </a:lnSpc>
                <a:spcBef>
                  <a:spcPts val="0"/>
                </a:spcBef>
                <a:spcAft>
                  <a:spcPts val="0"/>
                </a:spcAft>
                <a:buSzPct val="25000"/>
                <a:buNone/>
              </a:pPr>
              <a:r>
                <a:rPr lang="en-US" sz="1500" b="1">
                  <a:solidFill>
                    <a:srgbClr val="C00000"/>
                  </a:solidFill>
                  <a:latin typeface="Arial"/>
                  <a:ea typeface="Arial"/>
                  <a:cs typeface="Arial"/>
                  <a:sym typeface="Arial"/>
                </a:rPr>
                <a:t>N</a:t>
              </a:r>
            </a:p>
          </p:txBody>
        </p:sp>
        <p:sp>
          <p:nvSpPr>
            <p:cNvPr id="623" name="Shape 623"/>
            <p:cNvSpPr/>
            <p:nvPr/>
          </p:nvSpPr>
          <p:spPr>
            <a:xfrm>
              <a:off x="881036" y="99459"/>
              <a:ext cx="366227" cy="366227"/>
            </a:xfrm>
            <a:prstGeom prst="ellipse">
              <a:avLst/>
            </a:prstGeom>
            <a:gradFill>
              <a:gsLst>
                <a:gs pos="0">
                  <a:srgbClr val="2D5C97">
                    <a:alpha val="49803"/>
                  </a:srgbClr>
                </a:gs>
                <a:gs pos="80000">
                  <a:srgbClr val="3C7AC5">
                    <a:alpha val="49803"/>
                  </a:srgbClr>
                </a:gs>
                <a:gs pos="100000">
                  <a:srgbClr val="397BC9">
                    <a:alpha val="49803"/>
                  </a:srgbClr>
                </a:gs>
              </a:gsLst>
              <a:lin ang="16200000" scaled="0"/>
            </a:gradFill>
            <a:ln>
              <a:noFill/>
            </a:ln>
          </p:spPr>
          <p:txBody>
            <a:bodyPr lIns="91425" tIns="91425" rIns="91425" bIns="91425" anchor="ctr" anchorCtr="0">
              <a:noAutofit/>
            </a:bodyPr>
            <a:lstStyle/>
            <a:p>
              <a:pPr lvl="0">
                <a:spcBef>
                  <a:spcPts val="0"/>
                </a:spcBef>
                <a:buNone/>
              </a:pPr>
              <a:endParaRPr/>
            </a:p>
          </p:txBody>
        </p:sp>
        <p:sp>
          <p:nvSpPr>
            <p:cNvPr id="624" name="Shape 624"/>
            <p:cNvSpPr txBox="1"/>
            <p:nvPr/>
          </p:nvSpPr>
          <p:spPr>
            <a:xfrm>
              <a:off x="934669" y="153093"/>
              <a:ext cx="258962" cy="258962"/>
            </a:xfrm>
            <a:prstGeom prst="rect">
              <a:avLst/>
            </a:prstGeom>
            <a:noFill/>
            <a:ln>
              <a:noFill/>
            </a:ln>
          </p:spPr>
          <p:txBody>
            <a:bodyPr lIns="20150" tIns="19050" rIns="20150" bIns="19050" anchor="ctr" anchorCtr="0">
              <a:noAutofit/>
            </a:bodyPr>
            <a:lstStyle/>
            <a:p>
              <a:pPr marL="0" marR="0" lvl="0" indent="0" algn="ctr" rtl="0">
                <a:lnSpc>
                  <a:spcPct val="90000"/>
                </a:lnSpc>
                <a:spcBef>
                  <a:spcPts val="0"/>
                </a:spcBef>
                <a:spcAft>
                  <a:spcPts val="0"/>
                </a:spcAft>
                <a:buSzPct val="25000"/>
                <a:buNone/>
              </a:pPr>
              <a:r>
                <a:rPr lang="en-US" sz="1500" b="1">
                  <a:solidFill>
                    <a:srgbClr val="C00000"/>
                  </a:solidFill>
                  <a:latin typeface="Arial"/>
                  <a:ea typeface="Arial"/>
                  <a:cs typeface="Arial"/>
                  <a:sym typeface="Arial"/>
                </a:rPr>
                <a:t>O</a:t>
              </a:r>
            </a:p>
          </p:txBody>
        </p:sp>
        <p:sp>
          <p:nvSpPr>
            <p:cNvPr id="625" name="Shape 625"/>
            <p:cNvSpPr/>
            <p:nvPr/>
          </p:nvSpPr>
          <p:spPr>
            <a:xfrm>
              <a:off x="1174019" y="99459"/>
              <a:ext cx="366227" cy="366227"/>
            </a:xfrm>
            <a:prstGeom prst="ellipse">
              <a:avLst/>
            </a:prstGeom>
            <a:gradFill>
              <a:gsLst>
                <a:gs pos="0">
                  <a:srgbClr val="2D5C97">
                    <a:alpha val="49803"/>
                  </a:srgbClr>
                </a:gs>
                <a:gs pos="80000">
                  <a:srgbClr val="3C7AC5">
                    <a:alpha val="49803"/>
                  </a:srgbClr>
                </a:gs>
                <a:gs pos="100000">
                  <a:srgbClr val="397BC9">
                    <a:alpha val="49803"/>
                  </a:srgbClr>
                </a:gs>
              </a:gsLst>
              <a:lin ang="16200000" scaled="0"/>
            </a:gradFill>
            <a:ln>
              <a:noFill/>
            </a:ln>
          </p:spPr>
          <p:txBody>
            <a:bodyPr lIns="91425" tIns="91425" rIns="91425" bIns="91425" anchor="ctr" anchorCtr="0">
              <a:noAutofit/>
            </a:bodyPr>
            <a:lstStyle/>
            <a:p>
              <a:pPr lvl="0">
                <a:spcBef>
                  <a:spcPts val="0"/>
                </a:spcBef>
                <a:buNone/>
              </a:pPr>
              <a:endParaRPr/>
            </a:p>
          </p:txBody>
        </p:sp>
        <p:sp>
          <p:nvSpPr>
            <p:cNvPr id="626" name="Shape 626"/>
            <p:cNvSpPr txBox="1"/>
            <p:nvPr/>
          </p:nvSpPr>
          <p:spPr>
            <a:xfrm>
              <a:off x="1227651" y="153093"/>
              <a:ext cx="258962" cy="258962"/>
            </a:xfrm>
            <a:prstGeom prst="rect">
              <a:avLst/>
            </a:prstGeom>
            <a:noFill/>
            <a:ln>
              <a:noFill/>
            </a:ln>
          </p:spPr>
          <p:txBody>
            <a:bodyPr lIns="20150" tIns="19050" rIns="20150" bIns="19050" anchor="ctr" anchorCtr="0">
              <a:noAutofit/>
            </a:bodyPr>
            <a:lstStyle/>
            <a:p>
              <a:pPr marL="0" marR="0" lvl="0" indent="0" algn="ctr" rtl="0">
                <a:lnSpc>
                  <a:spcPct val="90000"/>
                </a:lnSpc>
                <a:spcBef>
                  <a:spcPts val="0"/>
                </a:spcBef>
                <a:spcAft>
                  <a:spcPts val="0"/>
                </a:spcAft>
                <a:buSzPct val="25000"/>
                <a:buNone/>
              </a:pPr>
              <a:r>
                <a:rPr lang="en-US" sz="1500" b="1">
                  <a:solidFill>
                    <a:srgbClr val="C00000"/>
                  </a:solidFill>
                  <a:latin typeface="Arial"/>
                  <a:ea typeface="Arial"/>
                  <a:cs typeface="Arial"/>
                  <a:sym typeface="Arial"/>
                </a:rPr>
                <a:t>J</a:t>
              </a:r>
            </a:p>
          </p:txBody>
        </p:sp>
        <p:sp>
          <p:nvSpPr>
            <p:cNvPr id="627" name="Shape 627"/>
            <p:cNvSpPr/>
            <p:nvPr/>
          </p:nvSpPr>
          <p:spPr>
            <a:xfrm>
              <a:off x="1467001" y="99459"/>
              <a:ext cx="366227" cy="366227"/>
            </a:xfrm>
            <a:prstGeom prst="ellipse">
              <a:avLst/>
            </a:prstGeom>
            <a:gradFill>
              <a:gsLst>
                <a:gs pos="0">
                  <a:srgbClr val="2D5C97">
                    <a:alpha val="49803"/>
                  </a:srgbClr>
                </a:gs>
                <a:gs pos="80000">
                  <a:srgbClr val="3C7AC5">
                    <a:alpha val="49803"/>
                  </a:srgbClr>
                </a:gs>
                <a:gs pos="100000">
                  <a:srgbClr val="397BC9">
                    <a:alpha val="49803"/>
                  </a:srgbClr>
                </a:gs>
              </a:gsLst>
              <a:lin ang="16200000" scaled="0"/>
            </a:gradFill>
            <a:ln>
              <a:noFill/>
            </a:ln>
          </p:spPr>
          <p:txBody>
            <a:bodyPr lIns="91425" tIns="91425" rIns="91425" bIns="91425" anchor="ctr" anchorCtr="0">
              <a:noAutofit/>
            </a:bodyPr>
            <a:lstStyle/>
            <a:p>
              <a:pPr lvl="0">
                <a:spcBef>
                  <a:spcPts val="0"/>
                </a:spcBef>
                <a:buNone/>
              </a:pPr>
              <a:endParaRPr/>
            </a:p>
          </p:txBody>
        </p:sp>
        <p:sp>
          <p:nvSpPr>
            <p:cNvPr id="628" name="Shape 628"/>
            <p:cNvSpPr txBox="1"/>
            <p:nvPr/>
          </p:nvSpPr>
          <p:spPr>
            <a:xfrm>
              <a:off x="1520634" y="153093"/>
              <a:ext cx="258962" cy="258962"/>
            </a:xfrm>
            <a:prstGeom prst="rect">
              <a:avLst/>
            </a:prstGeom>
            <a:noFill/>
            <a:ln>
              <a:noFill/>
            </a:ln>
          </p:spPr>
          <p:txBody>
            <a:bodyPr lIns="20150" tIns="19050" rIns="20150" bIns="19050" anchor="ctr" anchorCtr="0">
              <a:noAutofit/>
            </a:bodyPr>
            <a:lstStyle/>
            <a:p>
              <a:pPr marL="0" marR="0" lvl="0" indent="0" algn="ctr" rtl="0">
                <a:lnSpc>
                  <a:spcPct val="90000"/>
                </a:lnSpc>
                <a:spcBef>
                  <a:spcPts val="0"/>
                </a:spcBef>
                <a:spcAft>
                  <a:spcPts val="0"/>
                </a:spcAft>
                <a:buSzPct val="25000"/>
                <a:buNone/>
              </a:pPr>
              <a:r>
                <a:rPr lang="en-US" sz="1500" b="1">
                  <a:solidFill>
                    <a:srgbClr val="C00000"/>
                  </a:solidFill>
                  <a:latin typeface="Arial"/>
                  <a:ea typeface="Arial"/>
                  <a:cs typeface="Arial"/>
                  <a:sym typeface="Arial"/>
                </a:rPr>
                <a:t>K</a:t>
              </a:r>
            </a:p>
          </p:txBody>
        </p:sp>
        <p:sp>
          <p:nvSpPr>
            <p:cNvPr id="629" name="Shape 629"/>
            <p:cNvSpPr/>
            <p:nvPr/>
          </p:nvSpPr>
          <p:spPr>
            <a:xfrm>
              <a:off x="1759984" y="99459"/>
              <a:ext cx="366227" cy="366227"/>
            </a:xfrm>
            <a:prstGeom prst="ellipse">
              <a:avLst/>
            </a:prstGeom>
            <a:gradFill>
              <a:gsLst>
                <a:gs pos="0">
                  <a:srgbClr val="2D5C97">
                    <a:alpha val="49803"/>
                  </a:srgbClr>
                </a:gs>
                <a:gs pos="80000">
                  <a:srgbClr val="3C7AC5">
                    <a:alpha val="49803"/>
                  </a:srgbClr>
                </a:gs>
                <a:gs pos="100000">
                  <a:srgbClr val="397BC9">
                    <a:alpha val="49803"/>
                  </a:srgbClr>
                </a:gs>
              </a:gsLst>
              <a:lin ang="16200000" scaled="0"/>
            </a:gradFill>
            <a:ln>
              <a:noFill/>
            </a:ln>
          </p:spPr>
          <p:txBody>
            <a:bodyPr lIns="91425" tIns="91425" rIns="91425" bIns="91425" anchor="ctr" anchorCtr="0">
              <a:noAutofit/>
            </a:bodyPr>
            <a:lstStyle/>
            <a:p>
              <a:pPr lvl="0">
                <a:spcBef>
                  <a:spcPts val="0"/>
                </a:spcBef>
                <a:buNone/>
              </a:pPr>
              <a:endParaRPr/>
            </a:p>
          </p:txBody>
        </p:sp>
        <p:sp>
          <p:nvSpPr>
            <p:cNvPr id="630" name="Shape 630"/>
            <p:cNvSpPr txBox="1"/>
            <p:nvPr/>
          </p:nvSpPr>
          <p:spPr>
            <a:xfrm>
              <a:off x="1813617" y="153093"/>
              <a:ext cx="258962" cy="258962"/>
            </a:xfrm>
            <a:prstGeom prst="rect">
              <a:avLst/>
            </a:prstGeom>
            <a:noFill/>
            <a:ln>
              <a:noFill/>
            </a:ln>
          </p:spPr>
          <p:txBody>
            <a:bodyPr lIns="20150" tIns="19050" rIns="20150" bIns="19050" anchor="ctr" anchorCtr="0">
              <a:noAutofit/>
            </a:bodyPr>
            <a:lstStyle/>
            <a:p>
              <a:pPr marL="0" marR="0" lvl="0" indent="0" algn="ctr" rtl="0">
                <a:lnSpc>
                  <a:spcPct val="90000"/>
                </a:lnSpc>
                <a:spcBef>
                  <a:spcPts val="0"/>
                </a:spcBef>
                <a:spcAft>
                  <a:spcPts val="0"/>
                </a:spcAft>
                <a:buSzPct val="25000"/>
                <a:buNone/>
              </a:pPr>
              <a:r>
                <a:rPr lang="en-US" sz="1500" b="1">
                  <a:solidFill>
                    <a:srgbClr val="C00000"/>
                  </a:solidFill>
                  <a:latin typeface="Arial"/>
                  <a:ea typeface="Arial"/>
                  <a:cs typeface="Arial"/>
                  <a:sym typeface="Arial"/>
                </a:rPr>
                <a:t>U</a:t>
              </a:r>
            </a:p>
          </p:txBody>
        </p:sp>
        <p:sp>
          <p:nvSpPr>
            <p:cNvPr id="631" name="Shape 631"/>
            <p:cNvSpPr/>
            <p:nvPr/>
          </p:nvSpPr>
          <p:spPr>
            <a:xfrm>
              <a:off x="2052967" y="99459"/>
              <a:ext cx="366227" cy="366227"/>
            </a:xfrm>
            <a:prstGeom prst="ellipse">
              <a:avLst/>
            </a:prstGeom>
            <a:gradFill>
              <a:gsLst>
                <a:gs pos="0">
                  <a:srgbClr val="2D5C97">
                    <a:alpha val="49803"/>
                  </a:srgbClr>
                </a:gs>
                <a:gs pos="80000">
                  <a:srgbClr val="3C7AC5">
                    <a:alpha val="49803"/>
                  </a:srgbClr>
                </a:gs>
                <a:gs pos="100000">
                  <a:srgbClr val="397BC9">
                    <a:alpha val="49803"/>
                  </a:srgbClr>
                </a:gs>
              </a:gsLst>
              <a:lin ang="16200000" scaled="0"/>
            </a:gradFill>
            <a:ln>
              <a:noFill/>
            </a:ln>
          </p:spPr>
          <p:txBody>
            <a:bodyPr lIns="91425" tIns="91425" rIns="91425" bIns="91425" anchor="ctr" anchorCtr="0">
              <a:noAutofit/>
            </a:bodyPr>
            <a:lstStyle/>
            <a:p>
              <a:pPr lvl="0">
                <a:spcBef>
                  <a:spcPts val="0"/>
                </a:spcBef>
                <a:buNone/>
              </a:pPr>
              <a:endParaRPr/>
            </a:p>
          </p:txBody>
        </p:sp>
        <p:sp>
          <p:nvSpPr>
            <p:cNvPr id="632" name="Shape 632"/>
            <p:cNvSpPr txBox="1"/>
            <p:nvPr/>
          </p:nvSpPr>
          <p:spPr>
            <a:xfrm>
              <a:off x="2106600" y="153093"/>
              <a:ext cx="258962" cy="258962"/>
            </a:xfrm>
            <a:prstGeom prst="rect">
              <a:avLst/>
            </a:prstGeom>
            <a:noFill/>
            <a:ln>
              <a:noFill/>
            </a:ln>
          </p:spPr>
          <p:txBody>
            <a:bodyPr lIns="20150" tIns="19050" rIns="20150" bIns="19050" anchor="ctr" anchorCtr="0">
              <a:noAutofit/>
            </a:bodyPr>
            <a:lstStyle/>
            <a:p>
              <a:pPr marL="0" marR="0" lvl="0" indent="0" algn="ctr" rtl="0">
                <a:lnSpc>
                  <a:spcPct val="90000"/>
                </a:lnSpc>
                <a:spcBef>
                  <a:spcPts val="0"/>
                </a:spcBef>
                <a:spcAft>
                  <a:spcPts val="0"/>
                </a:spcAft>
                <a:buSzPct val="25000"/>
                <a:buNone/>
              </a:pPr>
              <a:r>
                <a:rPr lang="en-US" sz="1500" b="1">
                  <a:solidFill>
                    <a:srgbClr val="C00000"/>
                  </a:solidFill>
                  <a:latin typeface="Arial"/>
                  <a:ea typeface="Arial"/>
                  <a:cs typeface="Arial"/>
                  <a:sym typeface="Arial"/>
                </a:rPr>
                <a:t>M</a:t>
              </a:r>
            </a:p>
          </p:txBody>
        </p:sp>
        <p:sp>
          <p:nvSpPr>
            <p:cNvPr id="633" name="Shape 633"/>
            <p:cNvSpPr/>
            <p:nvPr/>
          </p:nvSpPr>
          <p:spPr>
            <a:xfrm>
              <a:off x="2345950" y="99459"/>
              <a:ext cx="366227" cy="366227"/>
            </a:xfrm>
            <a:prstGeom prst="ellipse">
              <a:avLst/>
            </a:prstGeom>
            <a:gradFill>
              <a:gsLst>
                <a:gs pos="0">
                  <a:srgbClr val="2D5C97">
                    <a:alpha val="49803"/>
                  </a:srgbClr>
                </a:gs>
                <a:gs pos="80000">
                  <a:srgbClr val="3C7AC5">
                    <a:alpha val="49803"/>
                  </a:srgbClr>
                </a:gs>
                <a:gs pos="100000">
                  <a:srgbClr val="397BC9">
                    <a:alpha val="49803"/>
                  </a:srgbClr>
                </a:gs>
              </a:gsLst>
              <a:lin ang="16200000" scaled="0"/>
            </a:gradFill>
            <a:ln>
              <a:noFill/>
            </a:ln>
          </p:spPr>
          <p:txBody>
            <a:bodyPr lIns="91425" tIns="91425" rIns="91425" bIns="91425" anchor="ctr" anchorCtr="0">
              <a:noAutofit/>
            </a:bodyPr>
            <a:lstStyle/>
            <a:p>
              <a:pPr lvl="0">
                <a:spcBef>
                  <a:spcPts val="0"/>
                </a:spcBef>
                <a:buNone/>
              </a:pPr>
              <a:endParaRPr/>
            </a:p>
          </p:txBody>
        </p:sp>
        <p:sp>
          <p:nvSpPr>
            <p:cNvPr id="634" name="Shape 634"/>
            <p:cNvSpPr txBox="1"/>
            <p:nvPr/>
          </p:nvSpPr>
          <p:spPr>
            <a:xfrm>
              <a:off x="2399583" y="153093"/>
              <a:ext cx="258962" cy="258962"/>
            </a:xfrm>
            <a:prstGeom prst="rect">
              <a:avLst/>
            </a:prstGeom>
            <a:noFill/>
            <a:ln>
              <a:noFill/>
            </a:ln>
          </p:spPr>
          <p:txBody>
            <a:bodyPr lIns="20150" tIns="19050" rIns="20150" bIns="19050" anchor="ctr" anchorCtr="0">
              <a:noAutofit/>
            </a:bodyPr>
            <a:lstStyle/>
            <a:p>
              <a:pPr marL="0" marR="0" lvl="0" indent="0" algn="ctr" rtl="0">
                <a:lnSpc>
                  <a:spcPct val="90000"/>
                </a:lnSpc>
                <a:spcBef>
                  <a:spcPts val="0"/>
                </a:spcBef>
                <a:spcAft>
                  <a:spcPts val="0"/>
                </a:spcAft>
                <a:buSzPct val="25000"/>
                <a:buNone/>
              </a:pPr>
              <a:r>
                <a:rPr lang="en-US" sz="1500" b="1">
                  <a:solidFill>
                    <a:srgbClr val="C00000"/>
                  </a:solidFill>
                  <a:latin typeface="Arial"/>
                  <a:ea typeface="Arial"/>
                  <a:cs typeface="Arial"/>
                  <a:sym typeface="Arial"/>
                </a:rPr>
                <a:t>A</a:t>
              </a:r>
            </a:p>
          </p:txBody>
        </p:sp>
        <p:sp>
          <p:nvSpPr>
            <p:cNvPr id="635" name="Shape 635"/>
            <p:cNvSpPr/>
            <p:nvPr/>
          </p:nvSpPr>
          <p:spPr>
            <a:xfrm>
              <a:off x="2638933" y="99459"/>
              <a:ext cx="366227" cy="366227"/>
            </a:xfrm>
            <a:prstGeom prst="ellipse">
              <a:avLst/>
            </a:prstGeom>
            <a:gradFill>
              <a:gsLst>
                <a:gs pos="0">
                  <a:srgbClr val="2D5C97">
                    <a:alpha val="49803"/>
                  </a:srgbClr>
                </a:gs>
                <a:gs pos="80000">
                  <a:srgbClr val="3C7AC5">
                    <a:alpha val="49803"/>
                  </a:srgbClr>
                </a:gs>
                <a:gs pos="100000">
                  <a:srgbClr val="397BC9">
                    <a:alpha val="49803"/>
                  </a:srgbClr>
                </a:gs>
              </a:gsLst>
              <a:lin ang="16200000" scaled="0"/>
            </a:gradFill>
            <a:ln>
              <a:noFill/>
            </a:ln>
          </p:spPr>
          <p:txBody>
            <a:bodyPr lIns="91425" tIns="91425" rIns="91425" bIns="91425" anchor="ctr" anchorCtr="0">
              <a:noAutofit/>
            </a:bodyPr>
            <a:lstStyle/>
            <a:p>
              <a:pPr lvl="0">
                <a:spcBef>
                  <a:spcPts val="0"/>
                </a:spcBef>
                <a:buNone/>
              </a:pPr>
              <a:endParaRPr/>
            </a:p>
          </p:txBody>
        </p:sp>
        <p:sp>
          <p:nvSpPr>
            <p:cNvPr id="636" name="Shape 636"/>
            <p:cNvSpPr txBox="1"/>
            <p:nvPr/>
          </p:nvSpPr>
          <p:spPr>
            <a:xfrm>
              <a:off x="2692566" y="153093"/>
              <a:ext cx="258962" cy="258962"/>
            </a:xfrm>
            <a:prstGeom prst="rect">
              <a:avLst/>
            </a:prstGeom>
            <a:noFill/>
            <a:ln>
              <a:noFill/>
            </a:ln>
          </p:spPr>
          <p:txBody>
            <a:bodyPr lIns="20150" tIns="19050" rIns="20150" bIns="19050" anchor="ctr" anchorCtr="0">
              <a:noAutofit/>
            </a:bodyPr>
            <a:lstStyle/>
            <a:p>
              <a:pPr marL="0" marR="0" lvl="0" indent="0" algn="ctr" rtl="0">
                <a:lnSpc>
                  <a:spcPct val="90000"/>
                </a:lnSpc>
                <a:spcBef>
                  <a:spcPts val="0"/>
                </a:spcBef>
                <a:spcAft>
                  <a:spcPts val="0"/>
                </a:spcAft>
                <a:buSzPct val="25000"/>
                <a:buNone/>
              </a:pPr>
              <a:r>
                <a:rPr lang="en-US" sz="1500" b="1">
                  <a:solidFill>
                    <a:srgbClr val="C00000"/>
                  </a:solidFill>
                  <a:latin typeface="Arial"/>
                  <a:ea typeface="Arial"/>
                  <a:cs typeface="Arial"/>
                  <a:sym typeface="Arial"/>
                </a:rPr>
                <a:t>R </a:t>
              </a:r>
            </a:p>
          </p:txBody>
        </p:sp>
        <p:sp>
          <p:nvSpPr>
            <p:cNvPr id="637" name="Shape 637"/>
            <p:cNvSpPr/>
            <p:nvPr/>
          </p:nvSpPr>
          <p:spPr>
            <a:xfrm>
              <a:off x="2931916" y="99459"/>
              <a:ext cx="366227" cy="366227"/>
            </a:xfrm>
            <a:prstGeom prst="ellipse">
              <a:avLst/>
            </a:prstGeom>
            <a:gradFill>
              <a:gsLst>
                <a:gs pos="0">
                  <a:srgbClr val="2D5C97">
                    <a:alpha val="49803"/>
                  </a:srgbClr>
                </a:gs>
                <a:gs pos="80000">
                  <a:srgbClr val="3C7AC5">
                    <a:alpha val="49803"/>
                  </a:srgbClr>
                </a:gs>
                <a:gs pos="100000">
                  <a:srgbClr val="397BC9">
                    <a:alpha val="49803"/>
                  </a:srgbClr>
                </a:gs>
              </a:gsLst>
              <a:lin ang="16200000" scaled="0"/>
            </a:gradFill>
            <a:ln>
              <a:noFill/>
            </a:ln>
          </p:spPr>
          <p:txBody>
            <a:bodyPr lIns="91425" tIns="91425" rIns="91425" bIns="91425" anchor="ctr" anchorCtr="0">
              <a:noAutofit/>
            </a:bodyPr>
            <a:lstStyle/>
            <a:p>
              <a:pPr lvl="0">
                <a:spcBef>
                  <a:spcPts val="0"/>
                </a:spcBef>
                <a:buNone/>
              </a:pPr>
              <a:endParaRPr/>
            </a:p>
          </p:txBody>
        </p:sp>
        <p:sp>
          <p:nvSpPr>
            <p:cNvPr id="638" name="Shape 638"/>
            <p:cNvSpPr txBox="1"/>
            <p:nvPr/>
          </p:nvSpPr>
          <p:spPr>
            <a:xfrm>
              <a:off x="2985550" y="153093"/>
              <a:ext cx="258962" cy="258962"/>
            </a:xfrm>
            <a:prstGeom prst="rect">
              <a:avLst/>
            </a:prstGeom>
            <a:noFill/>
            <a:ln>
              <a:noFill/>
            </a:ln>
          </p:spPr>
          <p:txBody>
            <a:bodyPr lIns="20150" tIns="19050" rIns="20150" bIns="19050" anchor="ctr" anchorCtr="0">
              <a:noAutofit/>
            </a:bodyPr>
            <a:lstStyle/>
            <a:p>
              <a:pPr marL="0" marR="0" lvl="0" indent="0" algn="ctr" rtl="0">
                <a:lnSpc>
                  <a:spcPct val="90000"/>
                </a:lnSpc>
                <a:spcBef>
                  <a:spcPts val="0"/>
                </a:spcBef>
                <a:spcAft>
                  <a:spcPts val="0"/>
                </a:spcAft>
                <a:buNone/>
              </a:pPr>
              <a:endParaRPr sz="1500" b="1">
                <a:solidFill>
                  <a:srgbClr val="C00000"/>
                </a:solidFill>
                <a:latin typeface="Arial"/>
                <a:ea typeface="Arial"/>
                <a:cs typeface="Arial"/>
                <a:sym typeface="Arial"/>
              </a:endParaRPr>
            </a:p>
          </p:txBody>
        </p:sp>
        <p:sp>
          <p:nvSpPr>
            <p:cNvPr id="639" name="Shape 639"/>
            <p:cNvSpPr/>
            <p:nvPr/>
          </p:nvSpPr>
          <p:spPr>
            <a:xfrm>
              <a:off x="3224900" y="99459"/>
              <a:ext cx="366227" cy="366227"/>
            </a:xfrm>
            <a:prstGeom prst="ellipse">
              <a:avLst/>
            </a:prstGeom>
            <a:gradFill>
              <a:gsLst>
                <a:gs pos="0">
                  <a:srgbClr val="2D5C97">
                    <a:alpha val="49803"/>
                  </a:srgbClr>
                </a:gs>
                <a:gs pos="80000">
                  <a:srgbClr val="3C7AC5">
                    <a:alpha val="49803"/>
                  </a:srgbClr>
                </a:gs>
                <a:gs pos="100000">
                  <a:srgbClr val="397BC9">
                    <a:alpha val="49803"/>
                  </a:srgbClr>
                </a:gs>
              </a:gsLst>
              <a:lin ang="16200000" scaled="0"/>
            </a:gradFill>
            <a:ln>
              <a:noFill/>
            </a:ln>
          </p:spPr>
          <p:txBody>
            <a:bodyPr lIns="91425" tIns="91425" rIns="91425" bIns="91425" anchor="ctr" anchorCtr="0">
              <a:noAutofit/>
            </a:bodyPr>
            <a:lstStyle/>
            <a:p>
              <a:pPr lvl="0">
                <a:spcBef>
                  <a:spcPts val="0"/>
                </a:spcBef>
                <a:buNone/>
              </a:pPr>
              <a:endParaRPr/>
            </a:p>
          </p:txBody>
        </p:sp>
        <p:sp>
          <p:nvSpPr>
            <p:cNvPr id="640" name="Shape 640"/>
            <p:cNvSpPr txBox="1"/>
            <p:nvPr/>
          </p:nvSpPr>
          <p:spPr>
            <a:xfrm>
              <a:off x="3278532" y="153093"/>
              <a:ext cx="258962" cy="258962"/>
            </a:xfrm>
            <a:prstGeom prst="rect">
              <a:avLst/>
            </a:prstGeom>
            <a:noFill/>
            <a:ln>
              <a:noFill/>
            </a:ln>
          </p:spPr>
          <p:txBody>
            <a:bodyPr lIns="20150" tIns="19050" rIns="20150" bIns="19050" anchor="ctr" anchorCtr="0">
              <a:noAutofit/>
            </a:bodyPr>
            <a:lstStyle/>
            <a:p>
              <a:pPr marL="0" marR="0" lvl="0" indent="0" algn="ctr" rtl="0">
                <a:lnSpc>
                  <a:spcPct val="90000"/>
                </a:lnSpc>
                <a:spcBef>
                  <a:spcPts val="0"/>
                </a:spcBef>
                <a:spcAft>
                  <a:spcPts val="0"/>
                </a:spcAft>
                <a:buSzPct val="25000"/>
                <a:buNone/>
              </a:pPr>
              <a:r>
                <a:rPr lang="en-US" sz="1500" b="1">
                  <a:solidFill>
                    <a:srgbClr val="C00000"/>
                  </a:solidFill>
                  <a:latin typeface="Arial"/>
                  <a:ea typeface="Arial"/>
                  <a:cs typeface="Arial"/>
                  <a:sym typeface="Arial"/>
                </a:rPr>
                <a:t>K</a:t>
              </a:r>
            </a:p>
          </p:txBody>
        </p:sp>
        <p:sp>
          <p:nvSpPr>
            <p:cNvPr id="641" name="Shape 641"/>
            <p:cNvSpPr/>
            <p:nvPr/>
          </p:nvSpPr>
          <p:spPr>
            <a:xfrm>
              <a:off x="2627750" y="0"/>
              <a:ext cx="366227" cy="366227"/>
            </a:xfrm>
            <a:prstGeom prst="ellipse">
              <a:avLst/>
            </a:prstGeom>
            <a:gradFill>
              <a:gsLst>
                <a:gs pos="0">
                  <a:srgbClr val="2D5C97">
                    <a:alpha val="49803"/>
                  </a:srgbClr>
                </a:gs>
                <a:gs pos="80000">
                  <a:srgbClr val="3C7AC5">
                    <a:alpha val="49803"/>
                  </a:srgbClr>
                </a:gs>
                <a:gs pos="100000">
                  <a:srgbClr val="397BC9">
                    <a:alpha val="49803"/>
                  </a:srgbClr>
                </a:gs>
              </a:gsLst>
              <a:lin ang="16200000" scaled="0"/>
            </a:gradFill>
            <a:ln>
              <a:noFill/>
            </a:ln>
          </p:spPr>
          <p:txBody>
            <a:bodyPr lIns="91425" tIns="91425" rIns="91425" bIns="91425" anchor="ctr" anchorCtr="0">
              <a:noAutofit/>
            </a:bodyPr>
            <a:lstStyle/>
            <a:p>
              <a:pPr lvl="0">
                <a:spcBef>
                  <a:spcPts val="0"/>
                </a:spcBef>
                <a:buNone/>
              </a:pPr>
              <a:endParaRPr/>
            </a:p>
          </p:txBody>
        </p:sp>
        <p:sp>
          <p:nvSpPr>
            <p:cNvPr id="642" name="Shape 642"/>
            <p:cNvSpPr txBox="1"/>
            <p:nvPr/>
          </p:nvSpPr>
          <p:spPr>
            <a:xfrm>
              <a:off x="2681383" y="53633"/>
              <a:ext cx="258962" cy="258962"/>
            </a:xfrm>
            <a:prstGeom prst="rect">
              <a:avLst/>
            </a:prstGeom>
            <a:noFill/>
            <a:ln>
              <a:noFill/>
            </a:ln>
          </p:spPr>
          <p:txBody>
            <a:bodyPr lIns="20150" tIns="19050" rIns="20150" bIns="19050" anchor="ctr" anchorCtr="0">
              <a:noAutofit/>
            </a:bodyPr>
            <a:lstStyle/>
            <a:p>
              <a:pPr marL="0" marR="0" lvl="0" indent="0" algn="ctr" rtl="0">
                <a:lnSpc>
                  <a:spcPct val="90000"/>
                </a:lnSpc>
                <a:spcBef>
                  <a:spcPts val="0"/>
                </a:spcBef>
                <a:spcAft>
                  <a:spcPts val="0"/>
                </a:spcAft>
                <a:buNone/>
              </a:pPr>
              <a:endParaRPr sz="1500" b="1">
                <a:solidFill>
                  <a:srgbClr val="C00000"/>
                </a:solidFill>
                <a:latin typeface="Arial"/>
                <a:ea typeface="Arial"/>
                <a:cs typeface="Arial"/>
                <a:sym typeface="Arial"/>
              </a:endParaRPr>
            </a:p>
          </p:txBody>
        </p:sp>
      </p:grpSp>
      <p:pic>
        <p:nvPicPr>
          <p:cNvPr id="643" name="Shape 643" descr="http://www.inflibnet.ac.in/planner2012/registration/inf_logo.jpg"/>
          <p:cNvPicPr preferRelativeResize="0"/>
          <p:nvPr/>
        </p:nvPicPr>
        <p:blipFill rotWithShape="1">
          <a:blip r:embed="rId4"/>
          <a:srcRect/>
          <a:stretch>
            <a:fillRect/>
          </a:stretch>
        </p:blipFill>
        <p:spPr>
          <a:xfrm>
            <a:off x="0" y="58055"/>
            <a:ext cx="371474" cy="644524"/>
          </a:xfrm>
          <a:prstGeom prst="rect">
            <a:avLst/>
          </a:prstGeom>
          <a:noFill/>
          <a:ln>
            <a:noFill/>
          </a:ln>
        </p:spPr>
      </p:pic>
      <p:sp>
        <p:nvSpPr>
          <p:cNvPr id="644" name="Shape 644"/>
          <p:cNvSpPr txBox="1"/>
          <p:nvPr/>
        </p:nvSpPr>
        <p:spPr>
          <a:xfrm rot="2369522">
            <a:off x="5487236" y="1034835"/>
            <a:ext cx="3835525" cy="161905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5400" b="1">
                <a:solidFill>
                  <a:srgbClr val="0000FF"/>
                </a:solidFill>
                <a:latin typeface="Arial"/>
                <a:ea typeface="Arial"/>
                <a:cs typeface="Arial"/>
                <a:sym typeface="Arial"/>
              </a:rPr>
              <a:t>Anti Plagiarism Software</a:t>
            </a:r>
          </a:p>
        </p:txBody>
      </p:sp>
      <p:pic>
        <p:nvPicPr>
          <p:cNvPr id="645" name="Shape 645"/>
          <p:cNvPicPr preferRelativeResize="0"/>
          <p:nvPr/>
        </p:nvPicPr>
        <p:blipFill rotWithShape="1">
          <a:blip r:embed="rId5"/>
          <a:srcRect/>
          <a:stretch>
            <a:fillRect/>
          </a:stretch>
        </p:blipFill>
        <p:spPr>
          <a:xfrm>
            <a:off x="-228600" y="6324600"/>
            <a:ext cx="609599" cy="516466"/>
          </a:xfrm>
          <a:prstGeom prst="rect">
            <a:avLst/>
          </a:prstGeom>
          <a:noFill/>
          <a:ln>
            <a:noFill/>
          </a:ln>
        </p:spPr>
      </p:pic>
      <p:sp>
        <p:nvSpPr>
          <p:cNvPr id="646" name="Shape 646"/>
          <p:cNvSpPr txBox="1"/>
          <p:nvPr/>
        </p:nvSpPr>
        <p:spPr>
          <a:xfrm rot="234722">
            <a:off x="1504397" y="1124187"/>
            <a:ext cx="6174432" cy="72007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FF"/>
              </a:buClr>
              <a:buSzPct val="25000"/>
              <a:buFont typeface="Calibri"/>
              <a:buNone/>
            </a:pPr>
            <a:r>
              <a:rPr lang="en-US" sz="5400" b="1" i="0" u="none" strike="noStrike" cap="none">
                <a:solidFill>
                  <a:srgbClr val="0000FF"/>
                </a:solidFill>
                <a:latin typeface="Calibri"/>
                <a:ea typeface="Calibri"/>
                <a:cs typeface="Calibri"/>
                <a:sym typeface="Calibri"/>
              </a:rPr>
              <a:t>Creativity</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Shape 666"/>
          <p:cNvSpPr txBox="1"/>
          <p:nvPr/>
        </p:nvSpPr>
        <p:spPr>
          <a:xfrm>
            <a:off x="2133600" y="6248400"/>
            <a:ext cx="4434139" cy="371512"/>
          </a:xfrm>
          <a:prstGeom prst="rect">
            <a:avLst/>
          </a:prstGeom>
          <a:noFill/>
          <a:ln>
            <a:noFill/>
          </a:ln>
        </p:spPr>
        <p:txBody>
          <a:bodyPr lIns="90000" tIns="46800" rIns="90000" bIns="46800" anchor="t" anchorCtr="0">
            <a:noAutofit/>
          </a:bodyPr>
          <a:lstStyle/>
          <a:p>
            <a:pPr marL="0" marR="0" lvl="0" indent="0" algn="l" rtl="0">
              <a:spcBef>
                <a:spcPts val="0"/>
              </a:spcBef>
              <a:spcAft>
                <a:spcPts val="0"/>
              </a:spcAft>
              <a:buSzPct val="25000"/>
              <a:buNone/>
            </a:pPr>
            <a:r>
              <a:rPr lang="en-US" sz="1800">
                <a:solidFill>
                  <a:srgbClr val="3333CC"/>
                </a:solidFill>
                <a:latin typeface="Calibri"/>
                <a:ea typeface="Calibri"/>
                <a:cs typeface="Calibri"/>
                <a:sym typeface="Calibri"/>
              </a:rPr>
              <a:t>* Only 12 (B) Universities (provided to  100)</a:t>
            </a:r>
          </a:p>
        </p:txBody>
      </p:sp>
      <p:pic>
        <p:nvPicPr>
          <p:cNvPr id="667" name="Shape 667"/>
          <p:cNvPicPr preferRelativeResize="0"/>
          <p:nvPr/>
        </p:nvPicPr>
        <p:blipFill rotWithShape="1">
          <a:blip r:embed="rId3"/>
          <a:srcRect/>
          <a:stretch>
            <a:fillRect/>
          </a:stretch>
        </p:blipFill>
        <p:spPr>
          <a:xfrm>
            <a:off x="0" y="0"/>
            <a:ext cx="9144000" cy="1009649"/>
          </a:xfrm>
          <a:prstGeom prst="rect">
            <a:avLst/>
          </a:prstGeom>
          <a:noFill/>
          <a:ln>
            <a:noFill/>
          </a:ln>
        </p:spPr>
      </p:pic>
      <p:pic>
        <p:nvPicPr>
          <p:cNvPr id="668" name="Shape 668"/>
          <p:cNvPicPr preferRelativeResize="0"/>
          <p:nvPr/>
        </p:nvPicPr>
        <p:blipFill rotWithShape="1">
          <a:blip r:embed="rId4"/>
          <a:srcRect/>
          <a:stretch>
            <a:fillRect/>
          </a:stretch>
        </p:blipFill>
        <p:spPr>
          <a:xfrm>
            <a:off x="1524000" y="2286000"/>
            <a:ext cx="6080125" cy="3816349"/>
          </a:xfrm>
          <a:prstGeom prst="rect">
            <a:avLst/>
          </a:prstGeom>
          <a:noFill/>
          <a:ln>
            <a:noFill/>
          </a:ln>
        </p:spPr>
      </p:pic>
      <p:sp>
        <p:nvSpPr>
          <p:cNvPr id="669" name="Shape 669"/>
          <p:cNvSpPr txBox="1"/>
          <p:nvPr/>
        </p:nvSpPr>
        <p:spPr>
          <a:xfrm>
            <a:off x="1619250" y="4797425"/>
            <a:ext cx="1512888" cy="6461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1">
                <a:solidFill>
                  <a:schemeClr val="lt1"/>
                </a:solidFill>
                <a:latin typeface="Calibri"/>
                <a:ea typeface="Calibri"/>
                <a:cs typeface="Calibri"/>
                <a:sym typeface="Calibri"/>
              </a:rPr>
              <a:t>Rs. 1 Lakh to 22 Lakhs/Uty</a:t>
            </a:r>
          </a:p>
        </p:txBody>
      </p:sp>
      <p:sp>
        <p:nvSpPr>
          <p:cNvPr id="670" name="Shape 670"/>
          <p:cNvSpPr/>
          <p:nvPr/>
        </p:nvSpPr>
        <p:spPr>
          <a:xfrm>
            <a:off x="3708400" y="5013325"/>
            <a:ext cx="1447800" cy="6461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1">
                <a:solidFill>
                  <a:schemeClr val="lt1"/>
                </a:solidFill>
                <a:latin typeface="Calibri"/>
                <a:ea typeface="Calibri"/>
                <a:cs typeface="Calibri"/>
                <a:sym typeface="Calibri"/>
              </a:rPr>
              <a:t>Rs. 5 Lakhs-</a:t>
            </a:r>
          </a:p>
          <a:p>
            <a:pPr marL="0" marR="0" lvl="0" indent="0" algn="l" rtl="0">
              <a:spcBef>
                <a:spcPts val="0"/>
              </a:spcBef>
              <a:spcAft>
                <a:spcPts val="0"/>
              </a:spcAft>
              <a:buSzPct val="25000"/>
              <a:buNone/>
            </a:pPr>
            <a:r>
              <a:rPr lang="en-US" sz="1800" b="1">
                <a:solidFill>
                  <a:schemeClr val="lt1"/>
                </a:solidFill>
                <a:latin typeface="Calibri"/>
                <a:ea typeface="Calibri"/>
                <a:cs typeface="Calibri"/>
                <a:sym typeface="Calibri"/>
              </a:rPr>
              <a:t>10 Lakhs/Uty</a:t>
            </a:r>
          </a:p>
        </p:txBody>
      </p:sp>
      <p:sp>
        <p:nvSpPr>
          <p:cNvPr id="671" name="Shape 671"/>
          <p:cNvSpPr/>
          <p:nvPr/>
        </p:nvSpPr>
        <p:spPr>
          <a:xfrm>
            <a:off x="5778500" y="5075237"/>
            <a:ext cx="1817687" cy="36988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1">
                <a:solidFill>
                  <a:schemeClr val="lt1"/>
                </a:solidFill>
                <a:latin typeface="Calibri"/>
                <a:ea typeface="Calibri"/>
                <a:cs typeface="Calibri"/>
                <a:sym typeface="Calibri"/>
              </a:rPr>
              <a:t>Rs. 1 Cr allocated</a:t>
            </a:r>
          </a:p>
        </p:txBody>
      </p:sp>
      <p:sp>
        <p:nvSpPr>
          <p:cNvPr id="672" name="Shape 672"/>
          <p:cNvSpPr/>
          <p:nvPr/>
        </p:nvSpPr>
        <p:spPr>
          <a:xfrm>
            <a:off x="7092950" y="5876925"/>
            <a:ext cx="1871662" cy="981074"/>
          </a:xfrm>
          <a:prstGeom prst="roundRect">
            <a:avLst>
              <a:gd name="adj" fmla="val 16667"/>
            </a:avLst>
          </a:prstGeom>
          <a:solidFill>
            <a:srgbClr val="FFFF00"/>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800" b="1">
                <a:solidFill>
                  <a:schemeClr val="dk1"/>
                </a:solidFill>
                <a:latin typeface="Arial"/>
                <a:ea typeface="Arial"/>
                <a:cs typeface="Arial"/>
                <a:sym typeface="Arial"/>
              </a:rPr>
              <a:t>Rs. 6 Cr allocated</a:t>
            </a:r>
          </a:p>
        </p:txBody>
      </p:sp>
      <p:sp>
        <p:nvSpPr>
          <p:cNvPr id="673" name="Shape 673"/>
          <p:cNvSpPr/>
          <p:nvPr/>
        </p:nvSpPr>
        <p:spPr>
          <a:xfrm>
            <a:off x="1547663" y="90497"/>
            <a:ext cx="6192687" cy="175432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5400" b="1">
                <a:solidFill>
                  <a:srgbClr val="FFFFFF"/>
                </a:solidFill>
                <a:latin typeface="Calibri"/>
                <a:ea typeface="Calibri"/>
                <a:cs typeface="Calibri"/>
                <a:sym typeface="Calibri"/>
              </a:rPr>
              <a:t>What Universities get on Signing MoU</a:t>
            </a:r>
          </a:p>
        </p:txBody>
      </p:sp>
      <p:pic>
        <p:nvPicPr>
          <p:cNvPr id="674" name="Shape 674" descr="C:\Program Files (x86)\Microsoft Office\MEDIA\CAGCAT10\j0299125.wmf"/>
          <p:cNvPicPr preferRelativeResize="0"/>
          <p:nvPr/>
        </p:nvPicPr>
        <p:blipFill rotWithShape="1">
          <a:blip r:embed="rId5"/>
          <a:srcRect/>
          <a:stretch>
            <a:fillRect/>
          </a:stretch>
        </p:blipFill>
        <p:spPr>
          <a:xfrm>
            <a:off x="7848600" y="3581400"/>
            <a:ext cx="1100023" cy="1805025"/>
          </a:xfrm>
          <a:prstGeom prst="rect">
            <a:avLst/>
          </a:prstGeom>
          <a:noFill/>
          <a:ln>
            <a:noFill/>
          </a:ln>
        </p:spPr>
      </p:pic>
      <p:pic>
        <p:nvPicPr>
          <p:cNvPr id="675" name="Shape 675" descr="MCj04298170000[1]"/>
          <p:cNvPicPr preferRelativeResize="0"/>
          <p:nvPr/>
        </p:nvPicPr>
        <p:blipFill rotWithShape="1">
          <a:blip r:embed="rId6"/>
          <a:srcRect/>
          <a:stretch>
            <a:fillRect/>
          </a:stretch>
        </p:blipFill>
        <p:spPr>
          <a:xfrm>
            <a:off x="7467600" y="1905000"/>
            <a:ext cx="1415566" cy="149383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5"/>
                                        </p:tgtEl>
                                        <p:attrNameLst>
                                          <p:attrName>style.visibility</p:attrName>
                                        </p:attrNameLst>
                                      </p:cBhvr>
                                      <p:to>
                                        <p:strVal val="visible"/>
                                      </p:to>
                                    </p:set>
                                    <p:animEffect transition="in" filter="fade">
                                      <p:cBhvr>
                                        <p:cTn id="7" dur="5000"/>
                                        <p:tgtEl>
                                          <p:spTgt spid="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Shape 683"/>
          <p:cNvSpPr txBox="1"/>
          <p:nvPr/>
        </p:nvSpPr>
        <p:spPr>
          <a:xfrm>
            <a:off x="457200" y="1066800"/>
            <a:ext cx="8224838" cy="5060950"/>
          </a:xfrm>
          <a:prstGeom prst="rect">
            <a:avLst/>
          </a:prstGeom>
          <a:noFill/>
          <a:ln>
            <a:noFill/>
          </a:ln>
        </p:spPr>
        <p:txBody>
          <a:bodyPr lIns="0" tIns="28075" rIns="0" bIns="0" anchor="t" anchorCtr="0">
            <a:noAutofit/>
          </a:bodyPr>
          <a:lstStyle/>
          <a:p>
            <a:pPr marL="0" marR="0" lvl="0" indent="0" algn="ctr" rtl="0">
              <a:lnSpc>
                <a:spcPct val="93000"/>
              </a:lnSpc>
              <a:spcBef>
                <a:spcPts val="0"/>
              </a:spcBef>
              <a:spcAft>
                <a:spcPts val="0"/>
              </a:spcAft>
              <a:buClr>
                <a:srgbClr val="000000"/>
              </a:buClr>
              <a:buSzPct val="25000"/>
              <a:buFont typeface="Times New Roman"/>
              <a:buNone/>
            </a:pPr>
            <a:r>
              <a:rPr lang="en-US" sz="3600" b="1">
                <a:solidFill>
                  <a:srgbClr val="0000FF"/>
                </a:solidFill>
                <a:latin typeface="Arial"/>
                <a:ea typeface="Arial"/>
                <a:cs typeface="Arial"/>
                <a:sym typeface="Arial"/>
              </a:rPr>
              <a:t>SHODHGANGA received Jury choice </a:t>
            </a:r>
            <a:br>
              <a:rPr lang="en-US" sz="3600" b="1">
                <a:solidFill>
                  <a:srgbClr val="0000FF"/>
                </a:solidFill>
                <a:latin typeface="Arial"/>
                <a:ea typeface="Arial"/>
                <a:cs typeface="Arial"/>
                <a:sym typeface="Arial"/>
              </a:rPr>
            </a:br>
            <a:r>
              <a:rPr lang="en-US" sz="3600" b="1">
                <a:solidFill>
                  <a:srgbClr val="0000FF"/>
                </a:solidFill>
                <a:latin typeface="Arial"/>
                <a:ea typeface="Arial"/>
                <a:cs typeface="Arial"/>
                <a:sym typeface="Arial"/>
              </a:rPr>
              <a:t>e-INDIA Award 2011</a:t>
            </a:r>
          </a:p>
        </p:txBody>
      </p:sp>
      <p:pic>
        <p:nvPicPr>
          <p:cNvPr id="684" name="Shape 684"/>
          <p:cNvPicPr preferRelativeResize="0"/>
          <p:nvPr/>
        </p:nvPicPr>
        <p:blipFill rotWithShape="1">
          <a:blip r:embed="rId3"/>
          <a:srcRect/>
          <a:stretch>
            <a:fillRect/>
          </a:stretch>
        </p:blipFill>
        <p:spPr>
          <a:xfrm>
            <a:off x="0" y="0"/>
            <a:ext cx="9144000" cy="1147763"/>
          </a:xfrm>
          <a:prstGeom prst="rect">
            <a:avLst/>
          </a:prstGeom>
          <a:noFill/>
          <a:ln>
            <a:noFill/>
          </a:ln>
        </p:spPr>
      </p:pic>
      <p:pic>
        <p:nvPicPr>
          <p:cNvPr id="685" name="Shape 685"/>
          <p:cNvPicPr preferRelativeResize="0"/>
          <p:nvPr/>
        </p:nvPicPr>
        <p:blipFill rotWithShape="1">
          <a:blip r:embed="rId4"/>
          <a:srcRect/>
          <a:stretch>
            <a:fillRect/>
          </a:stretch>
        </p:blipFill>
        <p:spPr>
          <a:xfrm>
            <a:off x="2359025" y="2116138"/>
            <a:ext cx="6784975" cy="4741861"/>
          </a:xfrm>
          <a:prstGeom prst="rect">
            <a:avLst/>
          </a:prstGeom>
          <a:noFill/>
          <a:ln>
            <a:noFill/>
          </a:ln>
        </p:spPr>
      </p:pic>
      <p:pic>
        <p:nvPicPr>
          <p:cNvPr id="686" name="Shape 686"/>
          <p:cNvPicPr preferRelativeResize="0"/>
          <p:nvPr/>
        </p:nvPicPr>
        <p:blipFill rotWithShape="1">
          <a:blip r:embed="rId5"/>
          <a:srcRect/>
          <a:stretch>
            <a:fillRect/>
          </a:stretch>
        </p:blipFill>
        <p:spPr>
          <a:xfrm>
            <a:off x="152400" y="1524000"/>
            <a:ext cx="1355724" cy="1658938"/>
          </a:xfrm>
          <a:prstGeom prst="rect">
            <a:avLst/>
          </a:prstGeom>
          <a:noFill/>
          <a:ln>
            <a:noFill/>
          </a:ln>
        </p:spPr>
      </p:pic>
      <p:sp>
        <p:nvSpPr>
          <p:cNvPr id="687" name="Shape 687"/>
          <p:cNvSpPr/>
          <p:nvPr/>
        </p:nvSpPr>
        <p:spPr>
          <a:xfrm>
            <a:off x="2362200" y="2133600"/>
            <a:ext cx="6781800" cy="4724400"/>
          </a:xfrm>
          <a:prstGeom prst="rect">
            <a:avLst/>
          </a:prstGeom>
          <a:solidFill>
            <a:srgbClr val="00B8FF">
              <a:alpha val="0"/>
            </a:srgbClr>
          </a:solidFill>
          <a:ln w="76300" cap="flat" cmpd="sng">
            <a:solidFill>
              <a:srgbClr val="800000"/>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pic>
        <p:nvPicPr>
          <p:cNvPr id="688" name="Shape 688"/>
          <p:cNvPicPr preferRelativeResize="0"/>
          <p:nvPr/>
        </p:nvPicPr>
        <p:blipFill rotWithShape="1">
          <a:blip r:embed="rId6"/>
          <a:srcRect/>
          <a:stretch>
            <a:fillRect/>
          </a:stretch>
        </p:blipFill>
        <p:spPr>
          <a:xfrm>
            <a:off x="92075" y="3049588"/>
            <a:ext cx="2876550" cy="3809999"/>
          </a:xfrm>
          <a:prstGeom prst="rect">
            <a:avLst/>
          </a:prstGeom>
          <a:noFill/>
          <a:ln>
            <a:noFill/>
          </a:ln>
        </p:spPr>
      </p:pic>
      <p:sp>
        <p:nvSpPr>
          <p:cNvPr id="689" name="Shape 689"/>
          <p:cNvSpPr txBox="1"/>
          <p:nvPr/>
        </p:nvSpPr>
        <p:spPr>
          <a:xfrm>
            <a:off x="6400800" y="6488667"/>
            <a:ext cx="2185213"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1">
                <a:solidFill>
                  <a:schemeClr val="lt1"/>
                </a:solidFill>
                <a:latin typeface="Arial"/>
                <a:ea typeface="Arial"/>
                <a:cs typeface="Arial"/>
                <a:sym typeface="Arial"/>
              </a:rPr>
              <a:t>Now HRD Minister</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Shape 984"/>
          <p:cNvSpPr txBox="1">
            <a:spLocks noGrp="1"/>
          </p:cNvSpPr>
          <p:nvPr>
            <p:ph type="ctrTitle"/>
          </p:nvPr>
        </p:nvSpPr>
        <p:spPr>
          <a:xfrm>
            <a:off x="838200" y="1185864"/>
            <a:ext cx="8153399" cy="1470024"/>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000" b="1" i="0" u="none" strike="noStrike" cap="none" dirty="0">
                <a:solidFill>
                  <a:schemeClr val="accent1"/>
                </a:solidFill>
                <a:latin typeface="Calibri"/>
                <a:ea typeface="Calibri"/>
                <a:cs typeface="Calibri"/>
                <a:sym typeface="Calibri"/>
              </a:rPr>
              <a:t>INFLIBNET </a:t>
            </a:r>
            <a:r>
              <a:rPr lang="en-US" sz="4000" b="1" i="0" u="none" strike="noStrike" cap="none" dirty="0" smtClean="0">
                <a:solidFill>
                  <a:schemeClr val="accent1"/>
                </a:solidFill>
                <a:latin typeface="Calibri"/>
                <a:ea typeface="Calibri"/>
                <a:cs typeface="Calibri"/>
                <a:sym typeface="Calibri"/>
              </a:rPr>
              <a:t>Provided </a:t>
            </a:r>
            <a:r>
              <a:rPr lang="en-US" sz="4000" b="1" i="0" u="none" strike="noStrike" cap="none" dirty="0">
                <a:solidFill>
                  <a:schemeClr val="accent1"/>
                </a:solidFill>
                <a:latin typeface="Calibri"/>
                <a:ea typeface="Calibri"/>
                <a:cs typeface="Calibri"/>
                <a:sym typeface="Calibri"/>
              </a:rPr>
              <a:t>Two Anti Plagiarism Software during 2014-2015 to 100  Universities</a:t>
            </a:r>
          </a:p>
        </p:txBody>
      </p:sp>
      <p:pic>
        <p:nvPicPr>
          <p:cNvPr id="985" name="Shape 985" descr="iThenticate_badge_solo.png                                     00079E9BMacintosh HD                   C0EA8F83:"/>
          <p:cNvPicPr preferRelativeResize="0"/>
          <p:nvPr/>
        </p:nvPicPr>
        <p:blipFill rotWithShape="1">
          <a:blip r:embed="rId3"/>
          <a:srcRect/>
          <a:stretch>
            <a:fillRect/>
          </a:stretch>
        </p:blipFill>
        <p:spPr>
          <a:xfrm>
            <a:off x="838200" y="3810000"/>
            <a:ext cx="3011366" cy="955675"/>
          </a:xfrm>
          <a:prstGeom prst="rect">
            <a:avLst/>
          </a:prstGeom>
          <a:noFill/>
          <a:ln>
            <a:noFill/>
          </a:ln>
        </p:spPr>
      </p:pic>
      <p:pic>
        <p:nvPicPr>
          <p:cNvPr id="986" name="Shape 986"/>
          <p:cNvPicPr preferRelativeResize="0"/>
          <p:nvPr/>
        </p:nvPicPr>
        <p:blipFill rotWithShape="1">
          <a:blip r:embed="rId4"/>
          <a:srcRect/>
          <a:stretch>
            <a:fillRect/>
          </a:stretch>
        </p:blipFill>
        <p:spPr>
          <a:xfrm>
            <a:off x="4267200" y="3733800"/>
            <a:ext cx="4465121" cy="1219199"/>
          </a:xfrm>
          <a:prstGeom prst="rect">
            <a:avLst/>
          </a:prstGeom>
          <a:noFill/>
          <a:ln>
            <a:noFill/>
          </a:ln>
        </p:spPr>
      </p:pic>
      <p:sp>
        <p:nvSpPr>
          <p:cNvPr id="987" name="Shape 987"/>
          <p:cNvSpPr/>
          <p:nvPr/>
        </p:nvSpPr>
        <p:spPr>
          <a:xfrm>
            <a:off x="3429000" y="5105400"/>
            <a:ext cx="1851789"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1">
                <a:solidFill>
                  <a:schemeClr val="dk1"/>
                </a:solidFill>
                <a:latin typeface="Arial"/>
                <a:ea typeface="Arial"/>
                <a:cs typeface="Arial"/>
                <a:sym typeface="Arial"/>
              </a:rPr>
              <a:t>By iParadigms </a:t>
            </a:r>
          </a:p>
        </p:txBody>
      </p:sp>
      <p:sp>
        <p:nvSpPr>
          <p:cNvPr id="988" name="Shape 988"/>
          <p:cNvSpPr txBox="1"/>
          <p:nvPr/>
        </p:nvSpPr>
        <p:spPr>
          <a:xfrm>
            <a:off x="685800" y="5791200"/>
            <a:ext cx="9753599" cy="808423"/>
          </a:xfrm>
          <a:prstGeom prst="rect">
            <a:avLst/>
          </a:prstGeom>
          <a:noFill/>
          <a:ln>
            <a:noFill/>
          </a:ln>
        </p:spPr>
        <p:txBody>
          <a:bodyPr lIns="130025" tIns="65000" rIns="130025" bIns="65000" anchor="t" anchorCtr="0">
            <a:noAutofit/>
          </a:bodyPr>
          <a:lstStyle/>
          <a:p>
            <a:pPr marL="0" marR="0" lvl="0" indent="0" algn="l" rtl="0">
              <a:spcBef>
                <a:spcPts val="0"/>
              </a:spcBef>
              <a:spcAft>
                <a:spcPts val="0"/>
              </a:spcAft>
              <a:buSzPct val="25000"/>
              <a:buNone/>
            </a:pPr>
            <a:r>
              <a:rPr lang="en-US" sz="1100" b="1" i="1">
                <a:solidFill>
                  <a:srgbClr val="0070C0"/>
                </a:solidFill>
                <a:latin typeface="Arial"/>
                <a:ea typeface="Arial"/>
                <a:cs typeface="Arial"/>
                <a:sym typeface="Arial"/>
              </a:rPr>
              <a:t>Founder: Dr. John M Barrie</a:t>
            </a:r>
          </a:p>
          <a:p>
            <a:pPr marL="0" marR="0" lvl="0" indent="0" algn="l" rtl="0">
              <a:spcBef>
                <a:spcPts val="0"/>
              </a:spcBef>
              <a:spcAft>
                <a:spcPts val="0"/>
              </a:spcAft>
              <a:buSzPct val="25000"/>
              <a:buNone/>
            </a:pPr>
            <a:r>
              <a:rPr lang="en-US" sz="1100" b="1" i="1">
                <a:solidFill>
                  <a:srgbClr val="0070C0"/>
                </a:solidFill>
                <a:latin typeface="Arial"/>
                <a:ea typeface="Arial"/>
                <a:cs typeface="Arial"/>
                <a:sym typeface="Arial"/>
              </a:rPr>
              <a:t>iParadigms LLC</a:t>
            </a:r>
          </a:p>
          <a:p>
            <a:pPr marL="0" marR="0" lvl="0" indent="0" algn="l" rtl="0">
              <a:spcBef>
                <a:spcPts val="0"/>
              </a:spcBef>
              <a:spcAft>
                <a:spcPts val="0"/>
              </a:spcAft>
              <a:buSzPct val="25000"/>
              <a:buNone/>
            </a:pPr>
            <a:r>
              <a:rPr lang="en-US" sz="1100" b="1" i="1">
                <a:solidFill>
                  <a:srgbClr val="0070C0"/>
                </a:solidFill>
                <a:latin typeface="Arial"/>
                <a:ea typeface="Arial"/>
                <a:cs typeface="Arial"/>
                <a:sym typeface="Arial"/>
              </a:rPr>
              <a:t>iParadigms founded in 1996</a:t>
            </a:r>
          </a:p>
          <a:p>
            <a:pPr marL="0" marR="0" lvl="0" indent="0" algn="l" rtl="0">
              <a:spcBef>
                <a:spcPts val="0"/>
              </a:spcBef>
              <a:spcAft>
                <a:spcPts val="0"/>
              </a:spcAft>
              <a:buNone/>
            </a:pPr>
            <a:endParaRPr sz="1100" b="1">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pic>
        <p:nvPicPr>
          <p:cNvPr id="2" name="Picture 0"/>
          <p:cNvPicPr>
            <a:picLocks noChangeAspect="1"/>
          </p:cNvPicPr>
          <p:nvPr/>
        </p:nvPicPr>
        <p:blipFill>
          <a:blip r:embed="rId3"/>
          <a:stretch>
            <a:fillRect/>
          </a:stretch>
        </p:blipFill>
        <p:spPr>
          <a:xfrm>
            <a:off x="11430" y="1007745"/>
            <a:ext cx="9196070" cy="5188585"/>
          </a:xfrm>
          <a:prstGeom prst="rect">
            <a:avLst/>
          </a:prstGeom>
        </p:spPr>
      </p:pic>
      <p:sp>
        <p:nvSpPr>
          <p:cNvPr id="995" name="Shape 995"/>
          <p:cNvSpPr txBox="1">
            <a:spLocks noGrp="1"/>
          </p:cNvSpPr>
          <p:nvPr>
            <p:ph type="subTitle" idx="1"/>
          </p:nvPr>
        </p:nvSpPr>
        <p:spPr>
          <a:xfrm>
            <a:off x="968574" y="5181601"/>
            <a:ext cx="7696199" cy="1676399"/>
          </a:xfrm>
          <a:prstGeom prst="rect">
            <a:avLst/>
          </a:prstGeom>
          <a:gradFill>
            <a:gsLst>
              <a:gs pos="0">
                <a:srgbClr val="F4F8FB"/>
              </a:gs>
              <a:gs pos="83000">
                <a:srgbClr val="AEC5E1"/>
              </a:gs>
              <a:gs pos="84000">
                <a:srgbClr val="AEC5E1"/>
              </a:gs>
              <a:gs pos="100000">
                <a:srgbClr val="C8D8EB"/>
              </a:gs>
            </a:gsLst>
            <a:lin ang="2700000" scaled="0"/>
          </a:gradFill>
          <a:ln w="9525" cap="flat" cmpd="sng">
            <a:solidFill>
              <a:srgbClr val="927AAF"/>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spcAft>
                <a:spcPts val="0"/>
              </a:spcAft>
              <a:buClr>
                <a:srgbClr val="3366FD"/>
              </a:buClr>
              <a:buSzPct val="25000"/>
              <a:buFont typeface="Arial"/>
              <a:buNone/>
            </a:pPr>
            <a:r>
              <a:rPr lang="en-US" sz="3200" b="0" i="0" u="none" strike="noStrike" cap="none" dirty="0" smtClean="0">
                <a:solidFill>
                  <a:srgbClr val="3366FD"/>
                </a:solidFill>
                <a:latin typeface="Arial Black"/>
                <a:ea typeface="Arial Black"/>
                <a:cs typeface="Arial Black"/>
                <a:sym typeface="Arial Black"/>
              </a:rPr>
              <a:t>In 2015-16, Urkund Anti-Plagiarism provided to 145 Universities</a:t>
            </a:r>
            <a:endParaRPr sz="3200" b="0" i="0" u="none" strike="noStrike" cap="none" dirty="0">
              <a:solidFill>
                <a:srgbClr val="888888"/>
              </a:solidFill>
              <a:latin typeface="Calibri"/>
              <a:ea typeface="Calibri"/>
              <a:cs typeface="Calibri"/>
              <a:sym typeface="Calibri"/>
            </a:endParaRPr>
          </a:p>
        </p:txBody>
      </p:sp>
      <p:pic>
        <p:nvPicPr>
          <p:cNvPr id="996" name="Shape 996"/>
          <p:cNvPicPr preferRelativeResize="0"/>
          <p:nvPr/>
        </p:nvPicPr>
        <p:blipFill rotWithShape="1">
          <a:blip r:embed="rId4"/>
          <a:srcRect/>
          <a:stretch>
            <a:fillRect/>
          </a:stretch>
        </p:blipFill>
        <p:spPr>
          <a:xfrm>
            <a:off x="8474392" y="3602037"/>
            <a:ext cx="1466215" cy="456565"/>
          </a:xfrm>
          <a:prstGeom prst="rect">
            <a:avLst/>
          </a:prstGeom>
          <a:noFill/>
          <a:ln>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Shape 1001"/>
          <p:cNvSpPr txBox="1">
            <a:spLocks noGrp="1"/>
          </p:cNvSpPr>
          <p:nvPr>
            <p:ph type="title"/>
          </p:nvPr>
        </p:nvSpPr>
        <p:spPr>
          <a:xfrm>
            <a:off x="628650" y="76200"/>
            <a:ext cx="7886700" cy="949324"/>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lt1"/>
                </a:solidFill>
                <a:latin typeface="Calibri"/>
                <a:ea typeface="Calibri"/>
                <a:cs typeface="Calibri"/>
                <a:sym typeface="Calibri"/>
              </a:rPr>
              <a:t>What</a:t>
            </a:r>
            <a:r>
              <a:rPr lang="en-US" sz="4400" b="0" i="0" u="none" strike="noStrike" cap="none">
                <a:solidFill>
                  <a:schemeClr val="dk1"/>
                </a:solidFill>
                <a:latin typeface="Calibri"/>
                <a:ea typeface="Calibri"/>
                <a:cs typeface="Calibri"/>
                <a:sym typeface="Calibri"/>
              </a:rPr>
              <a:t> </a:t>
            </a:r>
            <a:r>
              <a:rPr lang="en-US" sz="4400" b="0" i="0" u="none" strike="noStrike" cap="none">
                <a:solidFill>
                  <a:schemeClr val="lt1"/>
                </a:solidFill>
                <a:latin typeface="Calibri"/>
                <a:ea typeface="Calibri"/>
                <a:cs typeface="Calibri"/>
                <a:sym typeface="Calibri"/>
              </a:rPr>
              <a:t>is</a:t>
            </a:r>
            <a:r>
              <a:rPr lang="en-US" sz="4400" b="0" i="0" u="none" strike="noStrike" cap="none">
                <a:solidFill>
                  <a:schemeClr val="dk1"/>
                </a:solidFill>
                <a:latin typeface="Calibri"/>
                <a:ea typeface="Calibri"/>
                <a:cs typeface="Calibri"/>
                <a:sym typeface="Calibri"/>
              </a:rPr>
              <a:t> </a:t>
            </a:r>
            <a:r>
              <a:rPr lang="en-US" sz="4400" b="0" i="0" u="none" strike="noStrike" cap="none">
                <a:solidFill>
                  <a:schemeClr val="lt1"/>
                </a:solidFill>
                <a:latin typeface="Calibri"/>
                <a:ea typeface="Calibri"/>
                <a:cs typeface="Calibri"/>
                <a:sym typeface="Calibri"/>
              </a:rPr>
              <a:t>Urkund ?</a:t>
            </a:r>
          </a:p>
        </p:txBody>
      </p:sp>
      <p:grpSp>
        <p:nvGrpSpPr>
          <p:cNvPr id="1002" name="Shape 1002"/>
          <p:cNvGrpSpPr/>
          <p:nvPr/>
        </p:nvGrpSpPr>
        <p:grpSpPr>
          <a:xfrm>
            <a:off x="444137" y="1324615"/>
            <a:ext cx="8071212" cy="4842726"/>
            <a:chOff x="0" y="9619"/>
            <a:chExt cx="8071212" cy="4842726"/>
          </a:xfrm>
        </p:grpSpPr>
        <p:sp>
          <p:nvSpPr>
            <p:cNvPr id="1003" name="Shape 1003"/>
            <p:cNvSpPr/>
            <p:nvPr/>
          </p:nvSpPr>
          <p:spPr>
            <a:xfrm>
              <a:off x="0" y="9619"/>
              <a:ext cx="4842726" cy="4842726"/>
            </a:xfrm>
            <a:prstGeom prst="pie">
              <a:avLst>
                <a:gd name="adj1" fmla="val 5400000"/>
                <a:gd name="adj2" fmla="val 16200000"/>
              </a:avLst>
            </a:prstGeom>
            <a:gradFill>
              <a:gsLst>
                <a:gs pos="0">
                  <a:srgbClr val="9FC3FF"/>
                </a:gs>
                <a:gs pos="35000">
                  <a:srgbClr val="BDD5FF"/>
                </a:gs>
                <a:gs pos="100000">
                  <a:srgbClr val="E4EEFF"/>
                </a:gs>
              </a:gsLst>
              <a:lin ang="16200000" scaled="0"/>
            </a:gradFill>
            <a:ln>
              <a:noFill/>
            </a:ln>
          </p:spPr>
          <p:txBody>
            <a:bodyPr lIns="91425" tIns="91425" rIns="91425" bIns="91425" anchor="ctr" anchorCtr="0">
              <a:noAutofit/>
            </a:bodyPr>
            <a:lstStyle/>
            <a:p>
              <a:pPr lvl="0">
                <a:spcBef>
                  <a:spcPts val="0"/>
                </a:spcBef>
                <a:buNone/>
              </a:pPr>
              <a:endParaRPr/>
            </a:p>
          </p:txBody>
        </p:sp>
        <p:sp>
          <p:nvSpPr>
            <p:cNvPr id="1004" name="Shape 1004"/>
            <p:cNvSpPr/>
            <p:nvPr/>
          </p:nvSpPr>
          <p:spPr>
            <a:xfrm>
              <a:off x="2421363" y="9619"/>
              <a:ext cx="5649849" cy="4842726"/>
            </a:xfrm>
            <a:prstGeom prst="rect">
              <a:avLst/>
            </a:prstGeom>
            <a:solidFill>
              <a:schemeClr val="lt1">
                <a:alpha val="89803"/>
              </a:schemeClr>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05" name="Shape 1005"/>
            <p:cNvSpPr txBox="1"/>
            <p:nvPr/>
          </p:nvSpPr>
          <p:spPr>
            <a:xfrm>
              <a:off x="2421363" y="9619"/>
              <a:ext cx="5649849" cy="1452821"/>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SzPct val="25000"/>
                <a:buNone/>
              </a:pPr>
              <a:r>
                <a:rPr lang="en-US" sz="2400">
                  <a:solidFill>
                    <a:schemeClr val="dk1"/>
                  </a:solidFill>
                  <a:latin typeface="Arial"/>
                  <a:ea typeface="Arial"/>
                  <a:cs typeface="Arial"/>
                  <a:sym typeface="Arial"/>
                </a:rPr>
                <a:t>URKUND is a completely automated system against plagiarism and is being successfully used at universities </a:t>
              </a:r>
            </a:p>
          </p:txBody>
        </p:sp>
        <p:sp>
          <p:nvSpPr>
            <p:cNvPr id="1006" name="Shape 1006"/>
            <p:cNvSpPr/>
            <p:nvPr/>
          </p:nvSpPr>
          <p:spPr>
            <a:xfrm>
              <a:off x="847478" y="1462441"/>
              <a:ext cx="3147768" cy="3147768"/>
            </a:xfrm>
            <a:prstGeom prst="pie">
              <a:avLst>
                <a:gd name="adj1" fmla="val 5400000"/>
                <a:gd name="adj2" fmla="val 16200000"/>
              </a:avLst>
            </a:prstGeom>
            <a:gradFill>
              <a:gsLst>
                <a:gs pos="0">
                  <a:srgbClr val="9FC3FF"/>
                </a:gs>
                <a:gs pos="35000">
                  <a:srgbClr val="BDD5FF"/>
                </a:gs>
                <a:gs pos="100000">
                  <a:srgbClr val="E4EEFF"/>
                </a:gs>
              </a:gsLst>
              <a:lin ang="16200000" scaled="0"/>
            </a:gradFill>
            <a:ln>
              <a:noFill/>
            </a:ln>
          </p:spPr>
          <p:txBody>
            <a:bodyPr lIns="91425" tIns="91425" rIns="91425" bIns="91425" anchor="ctr" anchorCtr="0">
              <a:noAutofit/>
            </a:bodyPr>
            <a:lstStyle/>
            <a:p>
              <a:pPr lvl="0">
                <a:spcBef>
                  <a:spcPts val="0"/>
                </a:spcBef>
                <a:buNone/>
              </a:pPr>
              <a:endParaRPr/>
            </a:p>
          </p:txBody>
        </p:sp>
        <p:sp>
          <p:nvSpPr>
            <p:cNvPr id="1007" name="Shape 1007"/>
            <p:cNvSpPr/>
            <p:nvPr/>
          </p:nvSpPr>
          <p:spPr>
            <a:xfrm>
              <a:off x="2421363" y="1462441"/>
              <a:ext cx="5649849" cy="3147768"/>
            </a:xfrm>
            <a:prstGeom prst="rect">
              <a:avLst/>
            </a:prstGeom>
            <a:solidFill>
              <a:schemeClr val="lt1">
                <a:alpha val="89803"/>
              </a:schemeClr>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08" name="Shape 1008"/>
            <p:cNvSpPr txBox="1"/>
            <p:nvPr/>
          </p:nvSpPr>
          <p:spPr>
            <a:xfrm>
              <a:off x="2421363" y="1462441"/>
              <a:ext cx="5649849" cy="1452816"/>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SzPct val="25000"/>
                <a:buNone/>
              </a:pPr>
              <a:r>
                <a:rPr lang="en-US" sz="1400" b="1">
                  <a:solidFill>
                    <a:schemeClr val="dk1"/>
                  </a:solidFill>
                  <a:latin typeface="Arial"/>
                  <a:ea typeface="Arial"/>
                  <a:cs typeface="Arial"/>
                  <a:sym typeface="Arial"/>
                </a:rPr>
                <a:t>Note that URKUND never determines what is a plagiarism. The reports we provide to your teachers consist, in the event of us finding similarities, of a text comparison. We note the parts of your document that are similar to other sources, in URKUND’s archives, on the Internet and in published material, and give the teacher access to the original material where we have found the similarity. URKUND compares textual similarity and subject similarity</a:t>
              </a:r>
              <a:r>
                <a:rPr lang="en-US" sz="1300">
                  <a:solidFill>
                    <a:schemeClr val="dk1"/>
                  </a:solidFill>
                  <a:latin typeface="Arial"/>
                  <a:ea typeface="Arial"/>
                  <a:cs typeface="Arial"/>
                  <a:sym typeface="Arial"/>
                </a:rPr>
                <a:t>.  </a:t>
              </a:r>
            </a:p>
          </p:txBody>
        </p:sp>
        <p:sp>
          <p:nvSpPr>
            <p:cNvPr id="1009" name="Shape 1009"/>
            <p:cNvSpPr/>
            <p:nvPr/>
          </p:nvSpPr>
          <p:spPr>
            <a:xfrm>
              <a:off x="1694955" y="2915258"/>
              <a:ext cx="1452816" cy="1452816"/>
            </a:xfrm>
            <a:prstGeom prst="pie">
              <a:avLst>
                <a:gd name="adj1" fmla="val 5400000"/>
                <a:gd name="adj2" fmla="val 16200000"/>
              </a:avLst>
            </a:prstGeom>
            <a:gradFill>
              <a:gsLst>
                <a:gs pos="0">
                  <a:srgbClr val="9FC3FF"/>
                </a:gs>
                <a:gs pos="35000">
                  <a:srgbClr val="BDD5FF"/>
                </a:gs>
                <a:gs pos="100000">
                  <a:srgbClr val="E4EEFF"/>
                </a:gs>
              </a:gsLst>
              <a:lin ang="16200000" scaled="0"/>
            </a:gradFill>
            <a:ln>
              <a:noFill/>
            </a:ln>
          </p:spPr>
          <p:txBody>
            <a:bodyPr lIns="91425" tIns="91425" rIns="91425" bIns="91425" anchor="ctr" anchorCtr="0">
              <a:noAutofit/>
            </a:bodyPr>
            <a:lstStyle/>
            <a:p>
              <a:pPr lvl="0">
                <a:spcBef>
                  <a:spcPts val="0"/>
                </a:spcBef>
                <a:buNone/>
              </a:pPr>
              <a:endParaRPr/>
            </a:p>
          </p:txBody>
        </p:sp>
        <p:sp>
          <p:nvSpPr>
            <p:cNvPr id="1010" name="Shape 1010"/>
            <p:cNvSpPr/>
            <p:nvPr/>
          </p:nvSpPr>
          <p:spPr>
            <a:xfrm>
              <a:off x="2421363" y="2915258"/>
              <a:ext cx="5649849" cy="1452816"/>
            </a:xfrm>
            <a:prstGeom prst="rect">
              <a:avLst/>
            </a:prstGeom>
            <a:solidFill>
              <a:schemeClr val="lt1">
                <a:alpha val="89803"/>
              </a:schemeClr>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11" name="Shape 1011"/>
            <p:cNvSpPr txBox="1"/>
            <p:nvPr/>
          </p:nvSpPr>
          <p:spPr>
            <a:xfrm>
              <a:off x="2421363" y="2915258"/>
              <a:ext cx="5649849" cy="1452816"/>
            </a:xfrm>
            <a:prstGeom prst="rect">
              <a:avLst/>
            </a:prstGeom>
            <a:noFill/>
            <a:ln>
              <a:noFill/>
            </a:ln>
          </p:spPr>
          <p:txBody>
            <a:bodyPr lIns="106675" tIns="106675" rIns="106675" bIns="106675" anchor="ctr" anchorCtr="0">
              <a:noAutofit/>
            </a:bodyPr>
            <a:lstStyle/>
            <a:p>
              <a:pPr marL="0" marR="0" lvl="0" indent="0" algn="ctr" rtl="0">
                <a:lnSpc>
                  <a:spcPct val="90000"/>
                </a:lnSpc>
                <a:spcBef>
                  <a:spcPts val="0"/>
                </a:spcBef>
                <a:spcAft>
                  <a:spcPts val="0"/>
                </a:spcAft>
                <a:buSzPct val="25000"/>
                <a:buNone/>
              </a:pPr>
              <a:r>
                <a:rPr lang="en-US" sz="2800" b="1">
                  <a:solidFill>
                    <a:schemeClr val="accent1"/>
                  </a:solidFill>
                  <a:latin typeface="Arial"/>
                  <a:ea typeface="Arial"/>
                  <a:cs typeface="Arial"/>
                  <a:sym typeface="Arial"/>
                </a:rPr>
                <a:t>Handbook</a:t>
              </a:r>
            </a:p>
            <a:p>
              <a:pPr marL="0" marR="0" lvl="0" indent="0" algn="ctr" rtl="0">
                <a:lnSpc>
                  <a:spcPct val="90000"/>
                </a:lnSpc>
                <a:spcBef>
                  <a:spcPts val="980"/>
                </a:spcBef>
                <a:spcAft>
                  <a:spcPts val="0"/>
                </a:spcAft>
                <a:buSzPct val="25000"/>
                <a:buNone/>
              </a:pPr>
              <a:r>
                <a:rPr lang="en-US" sz="1400">
                  <a:solidFill>
                    <a:schemeClr val="dk1"/>
                  </a:solidFill>
                  <a:latin typeface="Arial"/>
                  <a:ea typeface="Arial"/>
                  <a:cs typeface="Arial"/>
                  <a:sym typeface="Arial"/>
                </a:rPr>
                <a:t>(</a:t>
              </a:r>
              <a:r>
                <a:rPr lang="en-US" sz="1400" u="sng">
                  <a:solidFill>
                    <a:schemeClr val="hlink"/>
                  </a:solidFill>
                  <a:latin typeface="Arial"/>
                  <a:ea typeface="Arial"/>
                  <a:cs typeface="Arial"/>
                  <a:sym typeface="Arial"/>
                  <a:hlinkClick r:id="rId3"/>
                </a:rPr>
                <a:t>http://static.urkund.com/manuals/URKUND_Plagiarism_Handbook_EN.pdf</a:t>
              </a:r>
            </a:p>
          </p:txBody>
        </p:sp>
      </p:grpSp>
      <p:sp>
        <p:nvSpPr>
          <p:cNvPr id="1012" name="Shape 101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r>
              <a:rPr lang="en-US" sz="1200">
                <a:solidFill>
                  <a:srgbClr val="888888"/>
                </a:solidFill>
                <a:latin typeface="Calibri"/>
                <a:ea typeface="Calibri"/>
                <a:cs typeface="Calibri"/>
                <a:sym typeface="Calibri"/>
              </a:rPr>
              <a:t>Page  </a:t>
            </a:r>
            <a:fld id="{00000000-1234-1234-1234-123412341234}" type="slidenum">
              <a:rPr lang="en-US" sz="1200">
                <a:solidFill>
                  <a:srgbClr val="888888"/>
                </a:solidFill>
                <a:latin typeface="Calibri"/>
                <a:ea typeface="Calibri"/>
                <a:cs typeface="Calibri"/>
                <a:sym typeface="Calibri"/>
              </a:rPr>
              <a:t>47</a:t>
            </a:fld>
            <a:endParaRPr lang="en-US" sz="1200">
              <a:solidFill>
                <a:srgbClr val="888888"/>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Shape 1053"/>
          <p:cNvSpPr txBox="1">
            <a:spLocks noGrp="1"/>
          </p:cNvSpPr>
          <p:nvPr>
            <p:ph type="title"/>
          </p:nvPr>
        </p:nvSpPr>
        <p:spPr>
          <a:xfrm>
            <a:off x="609600" y="685800"/>
            <a:ext cx="7886700" cy="9144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960" b="0" i="0" u="none" strike="noStrike" cap="none">
                <a:solidFill>
                  <a:schemeClr val="dk1"/>
                </a:solidFill>
                <a:latin typeface="Calibri"/>
                <a:ea typeface="Calibri"/>
                <a:cs typeface="Calibri"/>
                <a:sym typeface="Calibri"/>
              </a:rPr>
              <a:t/>
            </a:r>
            <a:br>
              <a:rPr lang="en-US" sz="3960" b="0" i="0" u="none" strike="noStrike" cap="none">
                <a:solidFill>
                  <a:schemeClr val="dk1"/>
                </a:solidFill>
                <a:latin typeface="Calibri"/>
                <a:ea typeface="Calibri"/>
                <a:cs typeface="Calibri"/>
                <a:sym typeface="Calibri"/>
              </a:rPr>
            </a:br>
            <a:r>
              <a:rPr lang="en-US" sz="3960" b="0" i="0" u="none" strike="noStrike" cap="none">
                <a:solidFill>
                  <a:schemeClr val="dk1"/>
                </a:solidFill>
                <a:latin typeface="Calibri"/>
                <a:ea typeface="Calibri"/>
                <a:cs typeface="Calibri"/>
                <a:sym typeface="Calibri"/>
              </a:rPr>
              <a:t/>
            </a:r>
            <a:br>
              <a:rPr lang="en-US" sz="3960" b="0" i="0" u="none" strike="noStrike" cap="none">
                <a:solidFill>
                  <a:schemeClr val="dk1"/>
                </a:solidFill>
                <a:latin typeface="Calibri"/>
                <a:ea typeface="Calibri"/>
                <a:cs typeface="Calibri"/>
                <a:sym typeface="Calibri"/>
              </a:rPr>
            </a:br>
            <a:r>
              <a:rPr lang="en-US" sz="3960" b="0" i="0" u="none" strike="noStrike" cap="none">
                <a:solidFill>
                  <a:schemeClr val="dk1"/>
                </a:solidFill>
                <a:latin typeface="Calibri"/>
                <a:ea typeface="Calibri"/>
                <a:cs typeface="Calibri"/>
                <a:sym typeface="Calibri"/>
              </a:rPr>
              <a:t>Supports File formats</a:t>
            </a:r>
            <a:br>
              <a:rPr lang="en-US" sz="3960" b="0" i="0" u="none" strike="noStrike" cap="none">
                <a:solidFill>
                  <a:schemeClr val="dk1"/>
                </a:solidFill>
                <a:latin typeface="Calibri"/>
                <a:ea typeface="Calibri"/>
                <a:cs typeface="Calibri"/>
                <a:sym typeface="Calibri"/>
              </a:rPr>
            </a:br>
            <a:r>
              <a:rPr lang="en-US" sz="3960" b="0" i="0" u="none" strike="noStrike" cap="none">
                <a:solidFill>
                  <a:schemeClr val="dk1"/>
                </a:solidFill>
                <a:latin typeface="Calibri"/>
                <a:ea typeface="Calibri"/>
                <a:cs typeface="Calibri"/>
                <a:sym typeface="Calibri"/>
              </a:rPr>
              <a:t/>
            </a:r>
            <a:br>
              <a:rPr lang="en-US" sz="3960" b="0" i="0" u="none" strike="noStrike" cap="none">
                <a:solidFill>
                  <a:schemeClr val="dk1"/>
                </a:solidFill>
                <a:latin typeface="Calibri"/>
                <a:ea typeface="Calibri"/>
                <a:cs typeface="Calibri"/>
                <a:sym typeface="Calibri"/>
              </a:rPr>
            </a:br>
            <a:endParaRPr lang="en-US" sz="3960" b="0" i="0" u="none" strike="noStrike" cap="none">
              <a:solidFill>
                <a:schemeClr val="dk1"/>
              </a:solidFill>
              <a:latin typeface="Calibri"/>
              <a:ea typeface="Calibri"/>
              <a:cs typeface="Calibri"/>
              <a:sym typeface="Calibri"/>
            </a:endParaRPr>
          </a:p>
        </p:txBody>
      </p:sp>
      <p:pic>
        <p:nvPicPr>
          <p:cNvPr id="1054" name="Shape 1054"/>
          <p:cNvPicPr preferRelativeResize="0">
            <a:picLocks noGrp="1"/>
          </p:cNvPicPr>
          <p:nvPr>
            <p:ph type="body" idx="1"/>
          </p:nvPr>
        </p:nvPicPr>
        <p:blipFill rotWithShape="1">
          <a:blip r:embed="rId3"/>
          <a:srcRect/>
          <a:stretch>
            <a:fillRect/>
          </a:stretch>
        </p:blipFill>
        <p:spPr>
          <a:xfrm>
            <a:off x="944562" y="1289050"/>
            <a:ext cx="7570786" cy="2882899"/>
          </a:xfrm>
          <a:prstGeom prst="rect">
            <a:avLst/>
          </a:prstGeom>
          <a:noFill/>
          <a:ln>
            <a:noFill/>
          </a:ln>
        </p:spPr>
      </p:pic>
      <p:sp>
        <p:nvSpPr>
          <p:cNvPr id="1055" name="Shape 105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r>
              <a:rPr lang="en-US" sz="1200">
                <a:solidFill>
                  <a:srgbClr val="888888"/>
                </a:solidFill>
                <a:latin typeface="Calibri"/>
                <a:ea typeface="Calibri"/>
                <a:cs typeface="Calibri"/>
                <a:sym typeface="Calibri"/>
              </a:rPr>
              <a:t>Page  </a:t>
            </a:r>
            <a:fld id="{00000000-1234-1234-1234-123412341234}" type="slidenum">
              <a:rPr lang="en-US" sz="1200">
                <a:solidFill>
                  <a:srgbClr val="888888"/>
                </a:solidFill>
                <a:latin typeface="Calibri"/>
                <a:ea typeface="Calibri"/>
                <a:cs typeface="Calibri"/>
                <a:sym typeface="Calibri"/>
              </a:rPr>
              <a:t>48</a:t>
            </a:fld>
            <a:endParaRPr lang="en-US" sz="1200">
              <a:solidFill>
                <a:srgbClr val="888888"/>
              </a:solidFill>
              <a:latin typeface="Calibri"/>
              <a:ea typeface="Calibri"/>
              <a:cs typeface="Calibri"/>
              <a:sym typeface="Calibri"/>
            </a:endParaRPr>
          </a:p>
        </p:txBody>
      </p:sp>
      <p:sp>
        <p:nvSpPr>
          <p:cNvPr id="1056" name="Shape 1056"/>
          <p:cNvSpPr/>
          <p:nvPr/>
        </p:nvSpPr>
        <p:spPr>
          <a:xfrm>
            <a:off x="771525" y="4095750"/>
            <a:ext cx="5260974" cy="2032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E36C09"/>
              </a:solidFill>
              <a:latin typeface="MS PGothic"/>
              <a:ea typeface="MS PGothic"/>
              <a:cs typeface="MS PGothic"/>
              <a:sym typeface="MS PGothic"/>
            </a:endParaRPr>
          </a:p>
          <a:p>
            <a:pPr marL="0" marR="0" lvl="0" indent="0" algn="l" rtl="0">
              <a:spcBef>
                <a:spcPts val="0"/>
              </a:spcBef>
              <a:spcAft>
                <a:spcPts val="0"/>
              </a:spcAft>
              <a:buSzPct val="25000"/>
              <a:buNone/>
            </a:pPr>
            <a:r>
              <a:rPr lang="en-US" sz="1800">
                <a:solidFill>
                  <a:srgbClr val="FF0000"/>
                </a:solidFill>
                <a:latin typeface="MS PGothic"/>
                <a:ea typeface="MS PGothic"/>
                <a:cs typeface="MS PGothic"/>
                <a:sym typeface="MS PGothic"/>
              </a:rPr>
              <a:t>Characters Limit</a:t>
            </a:r>
          </a:p>
          <a:p>
            <a:pPr marL="0" marR="0" lvl="0" indent="0" algn="l" rtl="0">
              <a:spcBef>
                <a:spcPts val="0"/>
              </a:spcBef>
              <a:spcAft>
                <a:spcPts val="0"/>
              </a:spcAft>
              <a:buSzPct val="25000"/>
              <a:buNone/>
            </a:pPr>
            <a:r>
              <a:rPr lang="en-US" sz="1800">
                <a:solidFill>
                  <a:srgbClr val="E36C09"/>
                </a:solidFill>
                <a:latin typeface="MS PGothic"/>
                <a:ea typeface="MS PGothic"/>
                <a:cs typeface="MS PGothic"/>
                <a:sym typeface="MS PGothic"/>
              </a:rPr>
              <a:t>Every document treated as a separate document.</a:t>
            </a:r>
          </a:p>
          <a:p>
            <a:pPr marL="0" marR="0" lvl="0" indent="0" algn="l" rtl="0">
              <a:spcBef>
                <a:spcPts val="0"/>
              </a:spcBef>
              <a:spcAft>
                <a:spcPts val="0"/>
              </a:spcAft>
              <a:buSzPct val="25000"/>
              <a:buNone/>
            </a:pPr>
            <a:r>
              <a:rPr lang="en-US" sz="1800">
                <a:solidFill>
                  <a:srgbClr val="E36C09"/>
                </a:solidFill>
                <a:latin typeface="MS PGothic"/>
                <a:ea typeface="MS PGothic"/>
                <a:cs typeface="MS PGothic"/>
                <a:sym typeface="MS PGothic"/>
              </a:rPr>
              <a:t>Documents containing more than 400,000 characters will be considered as more than one document </a:t>
            </a:r>
          </a:p>
          <a:p>
            <a:pPr marL="0" marR="0" lvl="0" indent="0" algn="l" rtl="0">
              <a:spcBef>
                <a:spcPts val="0"/>
              </a:spcBef>
              <a:spcAft>
                <a:spcPts val="0"/>
              </a:spcAft>
              <a:buSzPct val="25000"/>
              <a:buNone/>
            </a:pPr>
            <a:r>
              <a:rPr lang="en-US" sz="1800">
                <a:solidFill>
                  <a:srgbClr val="E36C09"/>
                </a:solidFill>
                <a:latin typeface="MS PGothic"/>
                <a:ea typeface="MS PGothic"/>
                <a:cs typeface="MS PGothic"/>
                <a:sym typeface="MS PGothic"/>
              </a:rPr>
              <a:t>so 800,001 characters would be 3 documents)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Shape 1061"/>
          <p:cNvSpPr txBox="1">
            <a:spLocks noGrp="1"/>
          </p:cNvSpPr>
          <p:nvPr>
            <p:ph type="title"/>
          </p:nvPr>
        </p:nvSpPr>
        <p:spPr>
          <a:xfrm>
            <a:off x="628650" y="304800"/>
            <a:ext cx="7886700" cy="80645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lt1"/>
                </a:solidFill>
                <a:latin typeface="Calibri"/>
                <a:ea typeface="Calibri"/>
                <a:cs typeface="Calibri"/>
                <a:sym typeface="Calibri"/>
              </a:rPr>
              <a:t>How to Login Urkund</a:t>
            </a:r>
            <a:r>
              <a:rPr lang="en-US" sz="4400" b="0" i="0" u="none" strike="noStrike" cap="none">
                <a:solidFill>
                  <a:schemeClr val="dk1"/>
                </a:solidFill>
                <a:latin typeface="Calibri"/>
                <a:ea typeface="Calibri"/>
                <a:cs typeface="Calibri"/>
                <a:sym typeface="Calibri"/>
              </a:rPr>
              <a:t>?</a:t>
            </a:r>
          </a:p>
        </p:txBody>
      </p:sp>
      <p:pic>
        <p:nvPicPr>
          <p:cNvPr id="1062" name="Shape 1062"/>
          <p:cNvPicPr preferRelativeResize="0">
            <a:picLocks noGrp="1"/>
          </p:cNvPicPr>
          <p:nvPr>
            <p:ph type="body" idx="1"/>
          </p:nvPr>
        </p:nvPicPr>
        <p:blipFill rotWithShape="1">
          <a:blip r:embed="rId3"/>
          <a:srcRect/>
          <a:stretch>
            <a:fillRect/>
          </a:stretch>
        </p:blipFill>
        <p:spPr>
          <a:xfrm>
            <a:off x="628650" y="1171575"/>
            <a:ext cx="8062912" cy="4527549"/>
          </a:xfrm>
          <a:prstGeom prst="rect">
            <a:avLst/>
          </a:prstGeom>
          <a:noFill/>
          <a:ln>
            <a:noFill/>
          </a:ln>
        </p:spPr>
      </p:pic>
      <p:sp>
        <p:nvSpPr>
          <p:cNvPr id="1063" name="Shape 106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r>
              <a:rPr lang="en-US" sz="1200">
                <a:solidFill>
                  <a:srgbClr val="888888"/>
                </a:solidFill>
                <a:latin typeface="Calibri"/>
                <a:ea typeface="Calibri"/>
                <a:cs typeface="Calibri"/>
                <a:sym typeface="Calibri"/>
              </a:rPr>
              <a:t>Page  </a:t>
            </a:r>
            <a:fld id="{00000000-1234-1234-1234-123412341234}" type="slidenum">
              <a:rPr lang="en-US" sz="1200">
                <a:solidFill>
                  <a:srgbClr val="888888"/>
                </a:solidFill>
                <a:latin typeface="Calibri"/>
                <a:ea typeface="Calibri"/>
                <a:cs typeface="Calibri"/>
                <a:sym typeface="Calibri"/>
              </a:rPr>
              <a:t>49</a:t>
            </a:fld>
            <a:endParaRPr lang="en-US" sz="1200">
              <a:solidFill>
                <a:srgbClr val="888888"/>
              </a:solidFill>
              <a:latin typeface="Calibri"/>
              <a:ea typeface="Calibri"/>
              <a:cs typeface="Calibri"/>
              <a:sym typeface="Calibri"/>
            </a:endParaRPr>
          </a:p>
        </p:txBody>
      </p:sp>
      <p:sp>
        <p:nvSpPr>
          <p:cNvPr id="1064" name="Shape 1064"/>
          <p:cNvSpPr/>
          <p:nvPr/>
        </p:nvSpPr>
        <p:spPr>
          <a:xfrm>
            <a:off x="452437" y="3552825"/>
            <a:ext cx="1465261" cy="1012825"/>
          </a:xfrm>
          <a:prstGeom prst="wedgeEllipseCallout">
            <a:avLst>
              <a:gd name="adj1" fmla="val -15461"/>
              <a:gd name="adj2" fmla="val 98864"/>
            </a:avLst>
          </a:prstGeom>
          <a:solidFill>
            <a:srgbClr val="0070C0"/>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800">
                <a:solidFill>
                  <a:schemeClr val="lt1"/>
                </a:solidFill>
                <a:latin typeface="Arial"/>
                <a:ea typeface="Arial"/>
                <a:cs typeface="Arial"/>
                <a:sym typeface="Arial"/>
              </a:rPr>
              <a:t>Click here to login</a:t>
            </a:r>
          </a:p>
        </p:txBody>
      </p:sp>
      <p:sp>
        <p:nvSpPr>
          <p:cNvPr id="1065" name="Shape 1065"/>
          <p:cNvSpPr/>
          <p:nvPr/>
        </p:nvSpPr>
        <p:spPr>
          <a:xfrm rot="-2048480">
            <a:off x="927320" y="4865981"/>
            <a:ext cx="806454" cy="380974"/>
          </a:xfrm>
          <a:prstGeom prst="leftArrow">
            <a:avLst>
              <a:gd name="adj1" fmla="val 50000"/>
              <a:gd name="adj2" fmla="val 50000"/>
            </a:avLst>
          </a:prstGeom>
          <a:solidFill>
            <a:srgbClr val="0070C0"/>
          </a:solidFill>
          <a:ln w="25400" cap="flat" cmpd="sng">
            <a:solidFill>
              <a:srgbClr val="00B0F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p:nvPr/>
        </p:nvSpPr>
        <p:spPr>
          <a:xfrm>
            <a:off x="2286000" y="990600"/>
            <a:ext cx="5454650" cy="457200"/>
          </a:xfrm>
          <a:prstGeom prst="rect">
            <a:avLst/>
          </a:prstGeom>
          <a:noFill/>
          <a:ln>
            <a:noFill/>
          </a:ln>
        </p:spPr>
        <p:txBody>
          <a:bodyPr lIns="90000" tIns="46800" rIns="90000" bIns="46800" anchor="ctr" anchorCtr="0">
            <a:noAutofit/>
          </a:bodyPr>
          <a:lstStyle/>
          <a:p>
            <a:pPr marL="0" marR="0" lvl="0" indent="0" algn="ctr" rtl="0">
              <a:spcBef>
                <a:spcPts val="0"/>
              </a:spcBef>
              <a:spcAft>
                <a:spcPts val="0"/>
              </a:spcAft>
              <a:buSzPct val="25000"/>
              <a:buNone/>
            </a:pPr>
            <a:r>
              <a:rPr lang="en-US" sz="3600" b="1">
                <a:solidFill>
                  <a:srgbClr val="0000FF"/>
                </a:solidFill>
                <a:latin typeface="Calibri"/>
                <a:ea typeface="Calibri"/>
                <a:cs typeface="Calibri"/>
                <a:sym typeface="Calibri"/>
              </a:rPr>
              <a:t>Financial and Technical</a:t>
            </a:r>
          </a:p>
        </p:txBody>
      </p:sp>
      <p:grpSp>
        <p:nvGrpSpPr>
          <p:cNvPr id="239" name="Shape 239"/>
          <p:cNvGrpSpPr/>
          <p:nvPr/>
        </p:nvGrpSpPr>
        <p:grpSpPr>
          <a:xfrm>
            <a:off x="2057400" y="1600200"/>
            <a:ext cx="6400800" cy="3429000"/>
            <a:chOff x="1296" y="1007"/>
            <a:chExt cx="4031" cy="2160"/>
          </a:xfrm>
        </p:grpSpPr>
        <p:pic>
          <p:nvPicPr>
            <p:cNvPr id="240" name="Shape 240"/>
            <p:cNvPicPr preferRelativeResize="0"/>
            <p:nvPr/>
          </p:nvPicPr>
          <p:blipFill rotWithShape="1">
            <a:blip r:embed="rId3"/>
            <a:srcRect/>
            <a:stretch>
              <a:fillRect/>
            </a:stretch>
          </p:blipFill>
          <p:spPr>
            <a:xfrm>
              <a:off x="1296" y="1007"/>
              <a:ext cx="4031" cy="2160"/>
            </a:xfrm>
            <a:prstGeom prst="rect">
              <a:avLst/>
            </a:prstGeom>
            <a:noFill/>
            <a:ln>
              <a:noFill/>
            </a:ln>
          </p:spPr>
        </p:pic>
        <p:sp>
          <p:nvSpPr>
            <p:cNvPr id="241" name="Shape 241"/>
            <p:cNvSpPr txBox="1"/>
            <p:nvPr/>
          </p:nvSpPr>
          <p:spPr>
            <a:xfrm>
              <a:off x="1296" y="1007"/>
              <a:ext cx="4031" cy="216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242" name="Shape 242"/>
          <p:cNvPicPr preferRelativeResize="0"/>
          <p:nvPr/>
        </p:nvPicPr>
        <p:blipFill rotWithShape="1">
          <a:blip r:embed="rId4"/>
          <a:srcRect/>
          <a:stretch>
            <a:fillRect/>
          </a:stretch>
        </p:blipFill>
        <p:spPr>
          <a:xfrm>
            <a:off x="5181600" y="4627562"/>
            <a:ext cx="3711575" cy="2230437"/>
          </a:xfrm>
          <a:prstGeom prst="rect">
            <a:avLst/>
          </a:prstGeom>
          <a:noFill/>
          <a:ln>
            <a:noFill/>
          </a:ln>
        </p:spPr>
      </p:pic>
      <p:pic>
        <p:nvPicPr>
          <p:cNvPr id="243" name="Shape 243"/>
          <p:cNvPicPr preferRelativeResize="0"/>
          <p:nvPr/>
        </p:nvPicPr>
        <p:blipFill rotWithShape="1">
          <a:blip r:embed="rId5"/>
          <a:srcRect/>
          <a:stretch>
            <a:fillRect/>
          </a:stretch>
        </p:blipFill>
        <p:spPr>
          <a:xfrm>
            <a:off x="0" y="3200400"/>
            <a:ext cx="2025650" cy="808037"/>
          </a:xfrm>
          <a:prstGeom prst="rect">
            <a:avLst/>
          </a:prstGeom>
          <a:noFill/>
          <a:ln>
            <a:noFill/>
          </a:ln>
        </p:spPr>
      </p:pic>
      <p:pic>
        <p:nvPicPr>
          <p:cNvPr id="244" name="Shape 244"/>
          <p:cNvPicPr preferRelativeResize="0"/>
          <p:nvPr/>
        </p:nvPicPr>
        <p:blipFill rotWithShape="1">
          <a:blip r:embed="rId6"/>
          <a:srcRect l="8923" t="12952" r="2231" b="9714"/>
          <a:stretch>
            <a:fillRect/>
          </a:stretch>
        </p:blipFill>
        <p:spPr>
          <a:xfrm>
            <a:off x="304800" y="2149475"/>
            <a:ext cx="1219199" cy="730250"/>
          </a:xfrm>
          <a:prstGeom prst="rect">
            <a:avLst/>
          </a:prstGeom>
          <a:noFill/>
          <a:ln>
            <a:noFill/>
          </a:ln>
        </p:spPr>
      </p:pic>
      <p:pic>
        <p:nvPicPr>
          <p:cNvPr id="245" name="Shape 245"/>
          <p:cNvPicPr preferRelativeResize="0"/>
          <p:nvPr/>
        </p:nvPicPr>
        <p:blipFill rotWithShape="1">
          <a:blip r:embed="rId7"/>
          <a:srcRect/>
          <a:stretch>
            <a:fillRect/>
          </a:stretch>
        </p:blipFill>
        <p:spPr>
          <a:xfrm>
            <a:off x="304800" y="4267200"/>
            <a:ext cx="1638300" cy="695325"/>
          </a:xfrm>
          <a:prstGeom prst="rect">
            <a:avLst/>
          </a:prstGeom>
          <a:noFill/>
          <a:ln>
            <a:noFill/>
          </a:ln>
        </p:spPr>
      </p:pic>
      <p:sp>
        <p:nvSpPr>
          <p:cNvPr id="246" name="Shape 246"/>
          <p:cNvSpPr/>
          <p:nvPr/>
        </p:nvSpPr>
        <p:spPr>
          <a:xfrm>
            <a:off x="8229600" y="0"/>
            <a:ext cx="914400" cy="914400"/>
          </a:xfrm>
          <a:prstGeom prst="rect">
            <a:avLst/>
          </a:prstGeom>
          <a:solidFill>
            <a:srgbClr val="FFFFFF"/>
          </a:solidFill>
          <a:ln w="9525" cap="flat" cmpd="sng">
            <a:solidFill>
              <a:srgbClr val="FFFFFF"/>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47" name="Shape 247"/>
          <p:cNvPicPr preferRelativeResize="0"/>
          <p:nvPr/>
        </p:nvPicPr>
        <p:blipFill rotWithShape="1">
          <a:blip r:embed="rId8"/>
          <a:srcRect/>
          <a:stretch>
            <a:fillRect/>
          </a:stretch>
        </p:blipFill>
        <p:spPr>
          <a:xfrm>
            <a:off x="0" y="0"/>
            <a:ext cx="9144000" cy="1009649"/>
          </a:xfrm>
          <a:prstGeom prst="rect">
            <a:avLst/>
          </a:prstGeom>
          <a:noFill/>
          <a:ln>
            <a:noFill/>
          </a:ln>
        </p:spPr>
      </p:pic>
      <p:sp>
        <p:nvSpPr>
          <p:cNvPr id="248" name="Shape 248"/>
          <p:cNvSpPr txBox="1"/>
          <p:nvPr/>
        </p:nvSpPr>
        <p:spPr>
          <a:xfrm>
            <a:off x="6902450" y="6559550"/>
            <a:ext cx="2316162" cy="36988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i="1">
                <a:solidFill>
                  <a:srgbClr val="DDD9C3"/>
                </a:solidFill>
                <a:latin typeface="Calibri"/>
                <a:ea typeface="Calibri"/>
                <a:cs typeface="Calibri"/>
                <a:sym typeface="Calibri"/>
              </a:rPr>
              <a:t>manoj@inflibnet.ac.in</a:t>
            </a:r>
          </a:p>
        </p:txBody>
      </p:sp>
      <p:sp>
        <p:nvSpPr>
          <p:cNvPr id="249" name="Shape 249"/>
          <p:cNvSpPr txBox="1"/>
          <p:nvPr/>
        </p:nvSpPr>
        <p:spPr>
          <a:xfrm>
            <a:off x="457200" y="5943600"/>
            <a:ext cx="3946336" cy="64633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1">
                <a:solidFill>
                  <a:schemeClr val="dk2"/>
                </a:solidFill>
                <a:latin typeface="Arial"/>
                <a:ea typeface="Arial"/>
                <a:cs typeface="Arial"/>
                <a:sym typeface="Arial"/>
              </a:rPr>
              <a:t>Public Access to Research Output</a:t>
            </a:r>
          </a:p>
          <a:p>
            <a:pPr marL="0" marR="0" lvl="0" indent="0" algn="l" rtl="0">
              <a:spcBef>
                <a:spcPts val="0"/>
              </a:spcBef>
              <a:spcAft>
                <a:spcPts val="0"/>
              </a:spcAft>
              <a:buSzPct val="25000"/>
              <a:buNone/>
            </a:pPr>
            <a:r>
              <a:rPr lang="en-US" sz="1800" b="1">
                <a:solidFill>
                  <a:schemeClr val="dk2"/>
                </a:solidFill>
                <a:latin typeface="Arial"/>
                <a:ea typeface="Arial"/>
                <a:cs typeface="Arial"/>
                <a:sym typeface="Arial"/>
              </a:rPr>
              <a:t> is a Social Responsibility</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Shape 1070"/>
          <p:cNvSpPr txBox="1">
            <a:spLocks noGrp="1"/>
          </p:cNvSpPr>
          <p:nvPr>
            <p:ph type="title"/>
          </p:nvPr>
        </p:nvSpPr>
        <p:spPr>
          <a:xfrm>
            <a:off x="914400" y="-5715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IN" dirty="0" smtClean="0">
                <a:solidFill>
                  <a:srgbClr val="FFFF00"/>
                </a:solidFill>
              </a:rPr>
              <a:t>Video Tutorial Prepared </a:t>
            </a:r>
            <a:endParaRPr sz="4400" b="0" i="0" u="none" strike="noStrike" cap="none" dirty="0">
              <a:solidFill>
                <a:srgbClr val="FFFF00"/>
              </a:solidFill>
              <a:sym typeface="Calibri"/>
            </a:endParaRPr>
          </a:p>
        </p:txBody>
      </p:sp>
      <p:sp>
        <p:nvSpPr>
          <p:cNvPr id="1071" name="Shape 1071"/>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pic>
        <p:nvPicPr>
          <p:cNvPr id="1072" name="Shape 1072"/>
          <p:cNvPicPr preferRelativeResize="0"/>
          <p:nvPr/>
        </p:nvPicPr>
        <p:blipFill rotWithShape="1">
          <a:blip r:embed="rId3"/>
          <a:srcRect/>
          <a:stretch>
            <a:fillRect/>
          </a:stretch>
        </p:blipFill>
        <p:spPr>
          <a:xfrm>
            <a:off x="442912" y="819150"/>
            <a:ext cx="8258174" cy="5219699"/>
          </a:xfrm>
          <a:prstGeom prst="rect">
            <a:avLst/>
          </a:prstGeom>
          <a:noFill/>
          <a:ln>
            <a:noFill/>
          </a:ln>
        </p:spPr>
      </p:pic>
      <p:sp>
        <p:nvSpPr>
          <p:cNvPr id="1073" name="Shape 1073"/>
          <p:cNvSpPr/>
          <p:nvPr/>
        </p:nvSpPr>
        <p:spPr>
          <a:xfrm>
            <a:off x="381000" y="6029980"/>
            <a:ext cx="8763000" cy="52321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a:solidFill>
                  <a:srgbClr val="17365D"/>
                </a:solidFill>
                <a:latin typeface="Arial"/>
                <a:ea typeface="Arial"/>
                <a:cs typeface="Arial"/>
                <a:sym typeface="Arial"/>
              </a:rPr>
              <a:t>https://www.youtube.com/watch?v=goKHcO4JbGs</a:t>
            </a:r>
          </a:p>
        </p:txBody>
      </p:sp>
      <p:pic>
        <p:nvPicPr>
          <p:cNvPr id="1074" name="Shape 1074"/>
          <p:cNvPicPr preferRelativeResize="0"/>
          <p:nvPr/>
        </p:nvPicPr>
        <p:blipFill rotWithShape="1">
          <a:blip r:embed="rId4"/>
          <a:srcRect/>
          <a:stretch>
            <a:fillRect/>
          </a:stretch>
        </p:blipFill>
        <p:spPr>
          <a:xfrm>
            <a:off x="1219200" y="1371600"/>
            <a:ext cx="1247774" cy="428625"/>
          </a:xfrm>
          <a:prstGeom prst="rect">
            <a:avLst/>
          </a:prstGeom>
          <a:noFill/>
          <a:ln>
            <a:no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Shape 1112"/>
          <p:cNvSpPr txBox="1">
            <a:spLocks noGrp="1"/>
          </p:cNvSpPr>
          <p:nvPr>
            <p:ph type="title"/>
          </p:nvPr>
        </p:nvSpPr>
        <p:spPr>
          <a:xfrm>
            <a:off x="628650" y="152400"/>
            <a:ext cx="7886700" cy="776287"/>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lt1"/>
                </a:solidFill>
                <a:latin typeface="Calibri"/>
                <a:ea typeface="Calibri"/>
                <a:cs typeface="Calibri"/>
                <a:sym typeface="Calibri"/>
              </a:rPr>
              <a:t>Urkund Dashboard </a:t>
            </a:r>
          </a:p>
        </p:txBody>
      </p:sp>
      <p:pic>
        <p:nvPicPr>
          <p:cNvPr id="1113" name="Shape 1113"/>
          <p:cNvPicPr preferRelativeResize="0">
            <a:picLocks noGrp="1"/>
          </p:cNvPicPr>
          <p:nvPr>
            <p:ph type="body" idx="1"/>
          </p:nvPr>
        </p:nvPicPr>
        <p:blipFill rotWithShape="1">
          <a:blip r:embed="rId3"/>
          <a:srcRect/>
          <a:stretch>
            <a:fillRect/>
          </a:stretch>
        </p:blipFill>
        <p:spPr>
          <a:xfrm>
            <a:off x="1046508" y="1062671"/>
            <a:ext cx="7507156" cy="5293678"/>
          </a:xfrm>
          <a:prstGeom prst="rect">
            <a:avLst/>
          </a:prstGeom>
          <a:noFill/>
          <a:ln w="88900" cap="sq" cmpd="thickThin">
            <a:solidFill>
              <a:schemeClr val="accent1"/>
            </a:solidFill>
            <a:prstDash val="solid"/>
            <a:miter/>
            <a:headEnd type="none" w="med" len="med"/>
            <a:tailEnd type="none" w="med" len="med"/>
          </a:ln>
        </p:spPr>
      </p:pic>
      <p:sp>
        <p:nvSpPr>
          <p:cNvPr id="1114" name="Shape 11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r>
              <a:rPr lang="en-US" sz="1200">
                <a:solidFill>
                  <a:srgbClr val="888888"/>
                </a:solidFill>
                <a:latin typeface="Calibri"/>
                <a:ea typeface="Calibri"/>
                <a:cs typeface="Calibri"/>
                <a:sym typeface="Calibri"/>
              </a:rPr>
              <a:t>Page  </a:t>
            </a:r>
            <a:fld id="{00000000-1234-1234-1234-123412341234}" type="slidenum">
              <a:rPr lang="en-US" sz="1200">
                <a:solidFill>
                  <a:srgbClr val="888888"/>
                </a:solidFill>
                <a:latin typeface="Calibri"/>
                <a:ea typeface="Calibri"/>
                <a:cs typeface="Calibri"/>
                <a:sym typeface="Calibri"/>
              </a:rPr>
              <a:t>51</a:t>
            </a:fld>
            <a:endParaRPr lang="en-US" sz="1200">
              <a:solidFill>
                <a:srgbClr val="888888"/>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210" name="Shape 1210"/>
          <p:cNvSpPr txBox="1">
            <a:spLocks noGrp="1"/>
          </p:cNvSpPr>
          <p:nvPr>
            <p:ph type="title"/>
          </p:nvPr>
        </p:nvSpPr>
        <p:spPr>
          <a:xfrm>
            <a:off x="457200" y="6096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smtClean="0">
                <a:solidFill>
                  <a:srgbClr val="538CD5"/>
                </a:solidFill>
                <a:latin typeface="Calibri"/>
                <a:ea typeface="Calibri"/>
                <a:cs typeface="Calibri"/>
                <a:sym typeface="Calibri"/>
              </a:rPr>
              <a:t>Issued guidelines to avoid </a:t>
            </a:r>
            <a:r>
              <a:rPr lang="en-US" sz="3600" b="0" i="0" u="none" strike="noStrike" cap="none" dirty="0">
                <a:solidFill>
                  <a:srgbClr val="538CD5"/>
                </a:solidFill>
                <a:latin typeface="Calibri"/>
                <a:ea typeface="Calibri"/>
                <a:cs typeface="Calibri"/>
                <a:sym typeface="Calibri"/>
              </a:rPr>
              <a:t>Plagiarism</a:t>
            </a:r>
            <a:r>
              <a:rPr lang="en-US" sz="4400" b="0" i="0" u="none" strike="noStrike" cap="none" dirty="0">
                <a:solidFill>
                  <a:srgbClr val="538CD5"/>
                </a:solidFill>
                <a:latin typeface="Calibri"/>
                <a:ea typeface="Calibri"/>
                <a:cs typeface="Calibri"/>
                <a:sym typeface="Calibri"/>
              </a:rPr>
              <a:t> </a:t>
            </a:r>
          </a:p>
        </p:txBody>
      </p:sp>
      <p:sp>
        <p:nvSpPr>
          <p:cNvPr id="1211" name="Shape 1211"/>
          <p:cNvSpPr txBox="1">
            <a:spLocks noGrp="1"/>
          </p:cNvSpPr>
          <p:nvPr>
            <p:ph type="body" idx="1"/>
          </p:nvPr>
        </p:nvSpPr>
        <p:spPr>
          <a:xfrm>
            <a:off x="762000" y="1590354"/>
            <a:ext cx="7543800" cy="5115246"/>
          </a:xfrm>
          <a:prstGeom prst="rect">
            <a:avLst/>
          </a:prstGeom>
          <a:noFill/>
          <a:ln>
            <a:noFill/>
          </a:ln>
        </p:spPr>
        <p:txBody>
          <a:bodyPr lIns="91425" tIns="45700" rIns="91425" bIns="45700" anchor="t" anchorCtr="0">
            <a:noAutofit/>
          </a:bodyPr>
          <a:lstStyle/>
          <a:p>
            <a:pPr marL="292100" marR="0" lvl="0" indent="-292100" algn="l" rtl="0">
              <a:spcBef>
                <a:spcPts val="0"/>
              </a:spcBef>
              <a:spcAft>
                <a:spcPts val="0"/>
              </a:spcAft>
              <a:buClr>
                <a:srgbClr val="538CD5"/>
              </a:buClr>
              <a:buSzPct val="100000"/>
              <a:buFont typeface="Arial"/>
              <a:buChar char="•"/>
            </a:pPr>
            <a:r>
              <a:rPr lang="en-US" sz="2400" b="0" i="0" u="none" strike="noStrike" cap="none">
                <a:solidFill>
                  <a:srgbClr val="538CD5"/>
                </a:solidFill>
                <a:latin typeface="Calibri"/>
                <a:ea typeface="Calibri"/>
                <a:cs typeface="Calibri"/>
                <a:sym typeface="Calibri"/>
              </a:rPr>
              <a:t>Attribute references </a:t>
            </a:r>
          </a:p>
          <a:p>
            <a:pPr marL="292100" marR="0" lvl="0" indent="-292100" algn="l" rtl="0">
              <a:spcBef>
                <a:spcPts val="480"/>
              </a:spcBef>
              <a:spcAft>
                <a:spcPts val="0"/>
              </a:spcAft>
              <a:buClr>
                <a:srgbClr val="538CD5"/>
              </a:buClr>
              <a:buSzPct val="100000"/>
              <a:buFont typeface="Arial"/>
              <a:buChar char="•"/>
            </a:pPr>
            <a:r>
              <a:rPr lang="en-US" sz="2400" b="0" i="0" u="none" strike="noStrike" cap="none">
                <a:solidFill>
                  <a:srgbClr val="538CD5"/>
                </a:solidFill>
                <a:latin typeface="Calibri"/>
                <a:ea typeface="Calibri"/>
                <a:cs typeface="Calibri"/>
                <a:sym typeface="Calibri"/>
              </a:rPr>
              <a:t>Describe all sources of information </a:t>
            </a:r>
          </a:p>
          <a:p>
            <a:pPr marL="292100" marR="0" lvl="0" indent="-292100" algn="l" rtl="0">
              <a:spcBef>
                <a:spcPts val="480"/>
              </a:spcBef>
              <a:spcAft>
                <a:spcPts val="0"/>
              </a:spcAft>
              <a:buClr>
                <a:srgbClr val="538CD5"/>
              </a:buClr>
              <a:buSzPct val="100000"/>
              <a:buFont typeface="Arial"/>
              <a:buChar char="•"/>
            </a:pPr>
            <a:r>
              <a:rPr lang="en-US" sz="2400" b="0" i="0" u="none" strike="noStrike" cap="none">
                <a:solidFill>
                  <a:srgbClr val="538CD5"/>
                </a:solidFill>
                <a:latin typeface="Calibri"/>
                <a:ea typeface="Calibri"/>
                <a:cs typeface="Calibri"/>
                <a:sym typeface="Calibri"/>
              </a:rPr>
              <a:t>Give acknowledgments </a:t>
            </a:r>
          </a:p>
          <a:p>
            <a:pPr marL="292100" marR="0" lvl="0" indent="-292100" algn="l" rtl="0">
              <a:spcBef>
                <a:spcPts val="480"/>
              </a:spcBef>
              <a:spcAft>
                <a:spcPts val="0"/>
              </a:spcAft>
              <a:buClr>
                <a:srgbClr val="538CD5"/>
              </a:buClr>
              <a:buSzPct val="100000"/>
              <a:buFont typeface="Arial"/>
              <a:buChar char="•"/>
            </a:pPr>
            <a:r>
              <a:rPr lang="en-US" sz="2400" b="0" i="0" u="none" strike="noStrike" cap="none">
                <a:solidFill>
                  <a:srgbClr val="538CD5"/>
                </a:solidFill>
                <a:latin typeface="Calibri"/>
                <a:ea typeface="Calibri"/>
                <a:cs typeface="Calibri"/>
                <a:sym typeface="Calibri"/>
              </a:rPr>
              <a:t>Provide footnotes </a:t>
            </a:r>
          </a:p>
          <a:p>
            <a:pPr marL="292100" marR="0" lvl="0" indent="-292100" algn="l" rtl="0">
              <a:spcBef>
                <a:spcPts val="480"/>
              </a:spcBef>
              <a:spcAft>
                <a:spcPts val="0"/>
              </a:spcAft>
              <a:buClr>
                <a:srgbClr val="538CD5"/>
              </a:buClr>
              <a:buSzPct val="100000"/>
              <a:buFont typeface="Arial"/>
              <a:buChar char="•"/>
            </a:pPr>
            <a:r>
              <a:rPr lang="en-US" sz="2400" b="0" i="0" u="none" strike="noStrike" cap="none">
                <a:solidFill>
                  <a:srgbClr val="538CD5"/>
                </a:solidFill>
                <a:latin typeface="Calibri"/>
                <a:ea typeface="Calibri"/>
                <a:cs typeface="Calibri"/>
                <a:sym typeface="Calibri"/>
              </a:rPr>
              <a:t>Use quotation marks wherever required </a:t>
            </a:r>
          </a:p>
          <a:p>
            <a:pPr marL="292100" marR="0" lvl="0" indent="-292100" algn="l" rtl="0">
              <a:spcBef>
                <a:spcPts val="480"/>
              </a:spcBef>
              <a:spcAft>
                <a:spcPts val="0"/>
              </a:spcAft>
              <a:buClr>
                <a:srgbClr val="538CD5"/>
              </a:buClr>
              <a:buSzPct val="100000"/>
              <a:buFont typeface="Arial"/>
              <a:buChar char="•"/>
            </a:pPr>
            <a:r>
              <a:rPr lang="en-US" sz="2400" b="0" i="0" u="none" strike="noStrike" cap="none">
                <a:solidFill>
                  <a:srgbClr val="538CD5"/>
                </a:solidFill>
                <a:latin typeface="Calibri"/>
                <a:ea typeface="Calibri"/>
                <a:cs typeface="Calibri"/>
                <a:sym typeface="Calibri"/>
              </a:rPr>
              <a:t>Paraphrase the original, attributed work </a:t>
            </a:r>
          </a:p>
          <a:p>
            <a:pPr marL="292100" marR="0" lvl="0" indent="-292100" algn="l" rtl="0">
              <a:spcBef>
                <a:spcPts val="480"/>
              </a:spcBef>
              <a:spcAft>
                <a:spcPts val="0"/>
              </a:spcAft>
              <a:buClr>
                <a:srgbClr val="538CD5"/>
              </a:buClr>
              <a:buSzPct val="100000"/>
              <a:buFont typeface="Arial"/>
              <a:buChar char="•"/>
            </a:pPr>
            <a:r>
              <a:rPr lang="en-US" sz="2400" b="0" i="0" u="none" strike="noStrike" cap="none">
                <a:solidFill>
                  <a:srgbClr val="538CD5"/>
                </a:solidFill>
                <a:latin typeface="Calibri"/>
                <a:ea typeface="Calibri"/>
                <a:cs typeface="Calibri"/>
                <a:sym typeface="Calibri"/>
              </a:rPr>
              <a:t>For extensive quotations, obtain permission from the publisher of the original work </a:t>
            </a:r>
          </a:p>
          <a:p>
            <a:pPr marL="292100" marR="0" lvl="0" indent="-292100" algn="l" rtl="0">
              <a:spcBef>
                <a:spcPts val="480"/>
              </a:spcBef>
              <a:spcAft>
                <a:spcPts val="0"/>
              </a:spcAft>
              <a:buClr>
                <a:srgbClr val="538CD5"/>
              </a:buClr>
              <a:buSzPct val="100000"/>
              <a:buFont typeface="Arial"/>
              <a:buChar char="•"/>
            </a:pPr>
            <a:r>
              <a:rPr lang="en-US" sz="2400" b="0" i="0" u="none" strike="noStrike" cap="none">
                <a:solidFill>
                  <a:srgbClr val="538CD5"/>
                </a:solidFill>
                <a:latin typeface="Calibri"/>
                <a:ea typeface="Calibri"/>
                <a:cs typeface="Calibri"/>
                <a:sym typeface="Calibri"/>
              </a:rPr>
              <a:t>Avoid self-plagiarism by taking permission from the publisher of the previous article authored by you </a:t>
            </a:r>
          </a:p>
          <a:p>
            <a:pPr marL="292100" marR="0" lvl="0" indent="-292100" algn="l" rtl="0">
              <a:spcBef>
                <a:spcPts val="480"/>
              </a:spcBef>
              <a:spcAft>
                <a:spcPts val="0"/>
              </a:spcAft>
              <a:buClr>
                <a:srgbClr val="538CD5"/>
              </a:buClr>
              <a:buSzPct val="100000"/>
              <a:buFont typeface="Arial"/>
              <a:buChar char="•"/>
            </a:pPr>
            <a:r>
              <a:rPr lang="en-US" sz="2400" b="0" i="0" u="none" strike="noStrike" cap="none">
                <a:solidFill>
                  <a:srgbClr val="538CD5"/>
                </a:solidFill>
                <a:latin typeface="Calibri"/>
                <a:ea typeface="Calibri"/>
                <a:cs typeface="Calibri"/>
                <a:sym typeface="Calibri"/>
              </a:rPr>
              <a:t>Obtain permission for use of published drawings or other illustrations</a:t>
            </a:r>
          </a:p>
        </p:txBody>
      </p:sp>
      <p:pic>
        <p:nvPicPr>
          <p:cNvPr id="1212" name="Shape 1212" descr="bs00267_"/>
          <p:cNvPicPr preferRelativeResize="0"/>
          <p:nvPr/>
        </p:nvPicPr>
        <p:blipFill rotWithShape="1">
          <a:blip r:embed="rId3"/>
          <a:srcRect/>
          <a:stretch>
            <a:fillRect/>
          </a:stretch>
        </p:blipFill>
        <p:spPr>
          <a:xfrm>
            <a:off x="6324600" y="1981200"/>
            <a:ext cx="1770063" cy="1517650"/>
          </a:xfrm>
          <a:prstGeom prst="rect">
            <a:avLst/>
          </a:prstGeom>
          <a:noFill/>
          <a:ln>
            <a:noFill/>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Shape 1217"/>
          <p:cNvSpPr txBox="1">
            <a:spLocks noGrp="1"/>
          </p:cNvSpPr>
          <p:nvPr>
            <p:ph type="title"/>
          </p:nvPr>
        </p:nvSpPr>
        <p:spPr>
          <a:xfrm>
            <a:off x="762000" y="914400"/>
            <a:ext cx="7239000" cy="8381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1" i="0" u="none" strike="noStrike" cap="none">
                <a:solidFill>
                  <a:srgbClr val="FF0000"/>
                </a:solidFill>
                <a:latin typeface="Calibri"/>
                <a:ea typeface="Calibri"/>
                <a:cs typeface="Calibri"/>
                <a:sym typeface="Calibri"/>
              </a:rPr>
              <a:t>Punishments</a:t>
            </a:r>
          </a:p>
        </p:txBody>
      </p:sp>
      <p:sp>
        <p:nvSpPr>
          <p:cNvPr id="1218" name="Shape 1218"/>
          <p:cNvSpPr txBox="1">
            <a:spLocks noGrp="1"/>
          </p:cNvSpPr>
          <p:nvPr>
            <p:ph type="body" idx="1"/>
          </p:nvPr>
        </p:nvSpPr>
        <p:spPr>
          <a:xfrm>
            <a:off x="533400" y="1905000"/>
            <a:ext cx="8229600" cy="4525963"/>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rgbClr val="FF0000"/>
              </a:buClr>
              <a:buSzPct val="25000"/>
              <a:buFont typeface="Times New Roman"/>
              <a:buNone/>
            </a:pPr>
            <a:r>
              <a:rPr lang="en-US" sz="2800" b="1" i="0" u="none" strike="noStrike" cap="none">
                <a:solidFill>
                  <a:srgbClr val="FF0000"/>
                </a:solidFill>
                <a:latin typeface="Calibri"/>
                <a:ea typeface="Calibri"/>
                <a:cs typeface="Calibri"/>
                <a:sym typeface="Calibri"/>
              </a:rPr>
              <a:t>Plagiarism may result in serious sanctions, including</a:t>
            </a:r>
            <a:r>
              <a:rPr lang="en-US" sz="3200" b="1" i="0" u="none" strike="noStrike" cap="none">
                <a:solidFill>
                  <a:srgbClr val="FF0000"/>
                </a:solidFill>
                <a:latin typeface="Calibri"/>
                <a:ea typeface="Calibri"/>
                <a:cs typeface="Calibri"/>
                <a:sym typeface="Calibri"/>
              </a:rPr>
              <a:t> </a:t>
            </a:r>
          </a:p>
          <a:p>
            <a:pPr marL="342900" marR="0" lvl="0" indent="-342900" algn="l" rtl="0">
              <a:lnSpc>
                <a:spcPct val="90000"/>
              </a:lnSpc>
              <a:spcBef>
                <a:spcPts val="640"/>
              </a:spcBef>
              <a:spcAft>
                <a:spcPts val="0"/>
              </a:spcAft>
              <a:buClr>
                <a:srgbClr val="FF0000"/>
              </a:buClr>
              <a:buSzPct val="100000"/>
              <a:buFont typeface="Arial"/>
              <a:buChar char="•"/>
            </a:pPr>
            <a:r>
              <a:rPr lang="en-US" sz="3200" b="1" i="0" u="none" strike="noStrike" cap="none">
                <a:solidFill>
                  <a:srgbClr val="FF0000"/>
                </a:solidFill>
                <a:latin typeface="Calibri"/>
                <a:ea typeface="Calibri"/>
                <a:cs typeface="Calibri"/>
                <a:sym typeface="Calibri"/>
              </a:rPr>
              <a:t>Public disclosure, </a:t>
            </a:r>
          </a:p>
          <a:p>
            <a:pPr marL="342900" marR="0" lvl="0" indent="-342900" algn="l" rtl="0">
              <a:lnSpc>
                <a:spcPct val="90000"/>
              </a:lnSpc>
              <a:spcBef>
                <a:spcPts val="640"/>
              </a:spcBef>
              <a:spcAft>
                <a:spcPts val="0"/>
              </a:spcAft>
              <a:buClr>
                <a:srgbClr val="FF0000"/>
              </a:buClr>
              <a:buSzPct val="100000"/>
              <a:buFont typeface="Arial"/>
              <a:buChar char="•"/>
            </a:pPr>
            <a:r>
              <a:rPr lang="en-US" sz="3200" b="1" i="0" u="none" strike="noStrike" cap="none">
                <a:solidFill>
                  <a:srgbClr val="FF0000"/>
                </a:solidFill>
                <a:latin typeface="Calibri"/>
                <a:ea typeface="Calibri"/>
                <a:cs typeface="Calibri"/>
                <a:sym typeface="Calibri"/>
              </a:rPr>
              <a:t>Loss of research funding, </a:t>
            </a:r>
          </a:p>
          <a:p>
            <a:pPr marL="342900" marR="0" lvl="0" indent="-342900" algn="l" rtl="0">
              <a:lnSpc>
                <a:spcPct val="90000"/>
              </a:lnSpc>
              <a:spcBef>
                <a:spcPts val="640"/>
              </a:spcBef>
              <a:spcAft>
                <a:spcPts val="0"/>
              </a:spcAft>
              <a:buClr>
                <a:srgbClr val="FF0000"/>
              </a:buClr>
              <a:buSzPct val="100000"/>
              <a:buFont typeface="Arial"/>
              <a:buChar char="•"/>
            </a:pPr>
            <a:r>
              <a:rPr lang="en-US" sz="3200" b="1" i="0" u="none" strike="noStrike" cap="none">
                <a:solidFill>
                  <a:srgbClr val="FF0000"/>
                </a:solidFill>
                <a:latin typeface="Calibri"/>
                <a:ea typeface="Calibri"/>
                <a:cs typeface="Calibri"/>
                <a:sym typeface="Calibri"/>
              </a:rPr>
              <a:t>Loss of professional stature and</a:t>
            </a:r>
          </a:p>
          <a:p>
            <a:pPr marL="342900" marR="0" lvl="0" indent="-342900" algn="l" rtl="0">
              <a:lnSpc>
                <a:spcPct val="90000"/>
              </a:lnSpc>
              <a:spcBef>
                <a:spcPts val="640"/>
              </a:spcBef>
              <a:spcAft>
                <a:spcPts val="0"/>
              </a:spcAft>
              <a:buClr>
                <a:srgbClr val="FF0000"/>
              </a:buClr>
              <a:buSzPct val="100000"/>
              <a:buFont typeface="Arial"/>
              <a:buChar char="•"/>
            </a:pPr>
            <a:r>
              <a:rPr lang="en-US" sz="3200" b="1" i="0" u="none" strike="noStrike" cap="none">
                <a:solidFill>
                  <a:srgbClr val="FF0000"/>
                </a:solidFill>
                <a:latin typeface="Calibri"/>
                <a:ea typeface="Calibri"/>
                <a:cs typeface="Calibri"/>
                <a:sym typeface="Calibri"/>
              </a:rPr>
              <a:t>Termination of employment</a:t>
            </a:r>
          </a:p>
          <a:p>
            <a:pPr marL="342900" marR="0" lvl="0" indent="-342900" algn="l" rtl="0">
              <a:lnSpc>
                <a:spcPct val="90000"/>
              </a:lnSpc>
              <a:spcBef>
                <a:spcPts val="640"/>
              </a:spcBef>
              <a:spcAft>
                <a:spcPts val="0"/>
              </a:spcAft>
              <a:buClr>
                <a:srgbClr val="FF0000"/>
              </a:buClr>
              <a:buSzPct val="100000"/>
              <a:buFont typeface="Arial"/>
              <a:buChar char="•"/>
            </a:pPr>
            <a:r>
              <a:rPr lang="en-US" sz="3200" b="1" i="0" u="none" strike="noStrike" cap="none">
                <a:solidFill>
                  <a:srgbClr val="FF0000"/>
                </a:solidFill>
                <a:latin typeface="Calibri"/>
                <a:ea typeface="Calibri"/>
                <a:cs typeface="Calibri"/>
                <a:sym typeface="Calibri"/>
              </a:rPr>
              <a:t>Legal action against the individual's committing plagiarism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pic>
        <p:nvPicPr>
          <p:cNvPr id="1232" name="Shape 1232"/>
          <p:cNvPicPr preferRelativeResize="0"/>
          <p:nvPr/>
        </p:nvPicPr>
        <p:blipFill rotWithShape="1">
          <a:blip r:embed="rId3"/>
          <a:srcRect/>
          <a:stretch>
            <a:fillRect/>
          </a:stretch>
        </p:blipFill>
        <p:spPr>
          <a:xfrm>
            <a:off x="0" y="0"/>
            <a:ext cx="9144000" cy="6858000"/>
          </a:xfrm>
          <a:prstGeom prst="rect">
            <a:avLst/>
          </a:prstGeom>
          <a:noFill/>
          <a:ln>
            <a:noFill/>
          </a:ln>
        </p:spPr>
      </p:pic>
      <p:sp>
        <p:nvSpPr>
          <p:cNvPr id="1233" name="Shape 1233"/>
          <p:cNvSpPr txBox="1"/>
          <p:nvPr/>
        </p:nvSpPr>
        <p:spPr>
          <a:xfrm>
            <a:off x="1544637" y="-152400"/>
            <a:ext cx="7523162" cy="947737"/>
          </a:xfrm>
          <a:prstGeom prst="rect">
            <a:avLst/>
          </a:prstGeom>
          <a:noFill/>
          <a:ln>
            <a:noFill/>
          </a:ln>
        </p:spPr>
        <p:txBody>
          <a:bodyPr lIns="90000" tIns="46800" rIns="90000" bIns="46800" anchor="ctr" anchorCtr="0">
            <a:noAutofit/>
          </a:bodyPr>
          <a:lstStyle/>
          <a:p>
            <a:pPr marL="0" marR="0" lvl="0" indent="0" algn="ctr" rtl="0">
              <a:spcBef>
                <a:spcPts val="0"/>
              </a:spcBef>
              <a:spcAft>
                <a:spcPts val="0"/>
              </a:spcAft>
              <a:buClr>
                <a:srgbClr val="000000"/>
              </a:buClr>
              <a:buSzPct val="25000"/>
              <a:buFont typeface="Times New Roman"/>
              <a:buNone/>
            </a:pPr>
            <a:r>
              <a:rPr lang="en-US" sz="3600" b="1">
                <a:solidFill>
                  <a:schemeClr val="dk2"/>
                </a:solidFill>
                <a:latin typeface="Arial"/>
                <a:ea typeface="Arial"/>
                <a:cs typeface="Arial"/>
                <a:sym typeface="Arial"/>
              </a:rPr>
              <a:t>SHODHGANGOTRI Homepage</a:t>
            </a:r>
            <a:r>
              <a:rPr lang="en-US" sz="3200" b="1">
                <a:solidFill>
                  <a:schemeClr val="dk2"/>
                </a:solidFill>
                <a:latin typeface="Arial"/>
                <a:ea typeface="Arial"/>
                <a:cs typeface="Arial"/>
                <a:sym typeface="Arial"/>
              </a:rPr>
              <a:t> </a:t>
            </a:r>
            <a:r>
              <a:rPr lang="en-US" sz="2800" b="1">
                <a:solidFill>
                  <a:schemeClr val="dk2"/>
                </a:solidFill>
                <a:latin typeface="Arial"/>
                <a:ea typeface="Arial"/>
                <a:cs typeface="Arial"/>
                <a:sym typeface="Arial"/>
              </a:rPr>
              <a:t>at</a:t>
            </a:r>
            <a:r>
              <a:rPr lang="en-US" sz="3200" b="1">
                <a:solidFill>
                  <a:schemeClr val="dk2"/>
                </a:solidFill>
                <a:latin typeface="Arial"/>
                <a:ea typeface="Arial"/>
                <a:cs typeface="Arial"/>
                <a:sym typeface="Arial"/>
              </a:rPr>
              <a:t> </a:t>
            </a:r>
            <a:r>
              <a:rPr lang="en-US" sz="2000" b="1">
                <a:solidFill>
                  <a:schemeClr val="dk2"/>
                </a:solidFill>
                <a:latin typeface="Arial"/>
                <a:ea typeface="Arial"/>
                <a:cs typeface="Arial"/>
                <a:sym typeface="Arial"/>
              </a:rPr>
              <a:t>http://shodhgangotri.inflibnet.ac.in</a:t>
            </a:r>
          </a:p>
        </p:txBody>
      </p:sp>
      <p:sp>
        <p:nvSpPr>
          <p:cNvPr id="1234" name="Shape 1234"/>
          <p:cNvSpPr/>
          <p:nvPr/>
        </p:nvSpPr>
        <p:spPr>
          <a:xfrm>
            <a:off x="914400" y="1905000"/>
            <a:ext cx="4572000" cy="58477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000000"/>
              </a:buClr>
              <a:buSzPct val="25000"/>
              <a:buFont typeface="Times New Roman"/>
              <a:buNone/>
            </a:pPr>
            <a:r>
              <a:rPr lang="en-IN" altLang="en-US" sz="3200" b="1">
                <a:solidFill>
                  <a:schemeClr val="dk2"/>
                </a:solidFill>
                <a:latin typeface="Arial"/>
                <a:ea typeface="Arial"/>
                <a:cs typeface="Arial"/>
                <a:sym typeface="Arial"/>
              </a:rPr>
              <a:t>3488</a:t>
            </a:r>
            <a:r>
              <a:rPr lang="en-US" sz="3200" b="1">
                <a:solidFill>
                  <a:schemeClr val="dk2"/>
                </a:solidFill>
                <a:latin typeface="Arial"/>
                <a:ea typeface="Arial"/>
                <a:cs typeface="Arial"/>
                <a:sym typeface="Arial"/>
              </a:rPr>
              <a:t>+ Synopses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Shape 1239"/>
          <p:cNvSpPr txBox="1">
            <a:spLocks noGrp="1"/>
          </p:cNvSpPr>
          <p:nvPr>
            <p:ph type="title"/>
          </p:nvPr>
        </p:nvSpPr>
        <p:spPr>
          <a:xfrm>
            <a:off x="457200" y="273050"/>
            <a:ext cx="8224838"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1"/>
              </a:solidFill>
              <a:latin typeface="Calibri"/>
              <a:ea typeface="Calibri"/>
              <a:cs typeface="Calibri"/>
              <a:sym typeface="Calibri"/>
            </a:endParaRPr>
          </a:p>
        </p:txBody>
      </p:sp>
      <p:grpSp>
        <p:nvGrpSpPr>
          <p:cNvPr id="1240" name="Shape 1240"/>
          <p:cNvGrpSpPr/>
          <p:nvPr/>
        </p:nvGrpSpPr>
        <p:grpSpPr>
          <a:xfrm>
            <a:off x="1547663" y="2132856"/>
            <a:ext cx="6096000" cy="4063997"/>
            <a:chOff x="0" y="0"/>
            <a:chExt cx="6096000" cy="4063997"/>
          </a:xfrm>
        </p:grpSpPr>
        <p:sp>
          <p:nvSpPr>
            <p:cNvPr id="1241" name="Shape 1241"/>
            <p:cNvSpPr/>
            <p:nvPr/>
          </p:nvSpPr>
          <p:spPr>
            <a:xfrm>
              <a:off x="0" y="0"/>
              <a:ext cx="6096000" cy="1269998"/>
            </a:xfrm>
            <a:prstGeom prst="roundRect">
              <a:avLst>
                <a:gd name="adj" fmla="val 10000"/>
              </a:avLst>
            </a:prstGeom>
            <a:gradFill>
              <a:gsLst>
                <a:gs pos="0">
                  <a:srgbClr val="2D5C97"/>
                </a:gs>
                <a:gs pos="80000">
                  <a:srgbClr val="3C7AC5"/>
                </a:gs>
                <a:gs pos="100000">
                  <a:srgbClr val="397BC9"/>
                </a:gs>
              </a:gsLst>
              <a:lin ang="16200000" scaled="0"/>
            </a:gradFill>
            <a:ln>
              <a:noFill/>
            </a:ln>
          </p:spPr>
          <p:txBody>
            <a:bodyPr lIns="91425" tIns="91425" rIns="91425" bIns="91425" anchor="ctr" anchorCtr="0">
              <a:noAutofit/>
            </a:bodyPr>
            <a:lstStyle/>
            <a:p>
              <a:pPr lvl="0">
                <a:spcBef>
                  <a:spcPts val="0"/>
                </a:spcBef>
                <a:buNone/>
              </a:pPr>
              <a:endParaRPr/>
            </a:p>
          </p:txBody>
        </p:sp>
        <p:sp>
          <p:nvSpPr>
            <p:cNvPr id="1242" name="Shape 1242"/>
            <p:cNvSpPr txBox="1"/>
            <p:nvPr/>
          </p:nvSpPr>
          <p:spPr>
            <a:xfrm>
              <a:off x="1346200" y="0"/>
              <a:ext cx="4749799" cy="1269998"/>
            </a:xfrm>
            <a:prstGeom prst="rect">
              <a:avLst/>
            </a:prstGeom>
            <a:noFill/>
            <a:ln>
              <a:noFill/>
            </a:ln>
          </p:spPr>
          <p:txBody>
            <a:bodyPr lIns="133350" tIns="133350" rIns="133350" bIns="133350" anchor="ctr" anchorCtr="0">
              <a:noAutofit/>
            </a:bodyPr>
            <a:lstStyle/>
            <a:p>
              <a:pPr marL="0" marR="0" lvl="0" indent="0" algn="l" rtl="0">
                <a:lnSpc>
                  <a:spcPct val="90000"/>
                </a:lnSpc>
                <a:spcBef>
                  <a:spcPts val="0"/>
                </a:spcBef>
                <a:spcAft>
                  <a:spcPts val="0"/>
                </a:spcAft>
                <a:buSzPct val="25000"/>
                <a:buNone/>
              </a:pPr>
              <a:r>
                <a:rPr lang="en-US" sz="3500">
                  <a:solidFill>
                    <a:schemeClr val="lt1"/>
                  </a:solidFill>
                  <a:latin typeface="Arial"/>
                  <a:ea typeface="Arial"/>
                  <a:cs typeface="Arial"/>
                  <a:sym typeface="Arial"/>
                </a:rPr>
                <a:t>Research Proposals/ Approved Synopses</a:t>
              </a:r>
            </a:p>
          </p:txBody>
        </p:sp>
        <p:sp>
          <p:nvSpPr>
            <p:cNvPr id="1243" name="Shape 1243"/>
            <p:cNvSpPr/>
            <p:nvPr/>
          </p:nvSpPr>
          <p:spPr>
            <a:xfrm>
              <a:off x="126998" y="126998"/>
              <a:ext cx="1219199" cy="1015998"/>
            </a:xfrm>
            <a:prstGeom prst="roundRect">
              <a:avLst>
                <a:gd name="adj" fmla="val 10000"/>
              </a:avLst>
            </a:prstGeom>
            <a:gradFill>
              <a:gsLst>
                <a:gs pos="0">
                  <a:srgbClr val="8995A8"/>
                </a:gs>
                <a:gs pos="80000">
                  <a:srgbClr val="B4C3DD"/>
                </a:gs>
                <a:gs pos="100000">
                  <a:srgbClr val="B4C4DF"/>
                </a:gs>
              </a:gsLst>
              <a:lin ang="16200000" scaled="0"/>
            </a:gradFill>
            <a:ln>
              <a:noFill/>
            </a:ln>
          </p:spPr>
          <p:txBody>
            <a:bodyPr lIns="91425" tIns="91425" rIns="91425" bIns="91425" anchor="ctr" anchorCtr="0">
              <a:noAutofit/>
            </a:bodyPr>
            <a:lstStyle/>
            <a:p>
              <a:pPr lvl="0">
                <a:spcBef>
                  <a:spcPts val="0"/>
                </a:spcBef>
                <a:buNone/>
              </a:pPr>
              <a:endParaRPr/>
            </a:p>
          </p:txBody>
        </p:sp>
        <p:sp>
          <p:nvSpPr>
            <p:cNvPr id="1244" name="Shape 1244"/>
            <p:cNvSpPr/>
            <p:nvPr/>
          </p:nvSpPr>
          <p:spPr>
            <a:xfrm>
              <a:off x="0" y="1396999"/>
              <a:ext cx="6096000" cy="1269998"/>
            </a:xfrm>
            <a:prstGeom prst="roundRect">
              <a:avLst>
                <a:gd name="adj" fmla="val 10000"/>
              </a:avLst>
            </a:prstGeom>
            <a:gradFill>
              <a:gsLst>
                <a:gs pos="0">
                  <a:srgbClr val="2D5C97"/>
                </a:gs>
                <a:gs pos="80000">
                  <a:srgbClr val="3C7AC5"/>
                </a:gs>
                <a:gs pos="100000">
                  <a:srgbClr val="397BC9"/>
                </a:gs>
              </a:gsLst>
              <a:lin ang="16200000" scaled="0"/>
            </a:gradFill>
            <a:ln>
              <a:noFill/>
            </a:ln>
          </p:spPr>
          <p:txBody>
            <a:bodyPr lIns="91425" tIns="91425" rIns="91425" bIns="91425" anchor="ctr" anchorCtr="0">
              <a:noAutofit/>
            </a:bodyPr>
            <a:lstStyle/>
            <a:p>
              <a:pPr lvl="0">
                <a:spcBef>
                  <a:spcPts val="0"/>
                </a:spcBef>
                <a:buNone/>
              </a:pPr>
              <a:endParaRPr/>
            </a:p>
          </p:txBody>
        </p:sp>
        <p:sp>
          <p:nvSpPr>
            <p:cNvPr id="1245" name="Shape 1245"/>
            <p:cNvSpPr txBox="1"/>
            <p:nvPr/>
          </p:nvSpPr>
          <p:spPr>
            <a:xfrm>
              <a:off x="1346200" y="1396999"/>
              <a:ext cx="4749799" cy="1269998"/>
            </a:xfrm>
            <a:prstGeom prst="rect">
              <a:avLst/>
            </a:prstGeom>
            <a:noFill/>
            <a:ln>
              <a:noFill/>
            </a:ln>
          </p:spPr>
          <p:txBody>
            <a:bodyPr lIns="133350" tIns="133350" rIns="133350" bIns="133350" anchor="ctr" anchorCtr="0">
              <a:noAutofit/>
            </a:bodyPr>
            <a:lstStyle/>
            <a:p>
              <a:pPr marL="0" marR="0" lvl="0" indent="0" algn="l" rtl="0">
                <a:lnSpc>
                  <a:spcPct val="90000"/>
                </a:lnSpc>
                <a:spcBef>
                  <a:spcPts val="0"/>
                </a:spcBef>
                <a:spcAft>
                  <a:spcPts val="0"/>
                </a:spcAft>
                <a:buSzPct val="25000"/>
                <a:buNone/>
              </a:pPr>
              <a:r>
                <a:rPr lang="en-US" sz="3500">
                  <a:solidFill>
                    <a:schemeClr val="lt1"/>
                  </a:solidFill>
                  <a:latin typeface="Arial"/>
                  <a:ea typeface="Arial"/>
                  <a:cs typeface="Arial"/>
                  <a:sym typeface="Arial"/>
                </a:rPr>
                <a:t>Voluntary Submission by Research Scholars</a:t>
              </a:r>
            </a:p>
          </p:txBody>
        </p:sp>
        <p:sp>
          <p:nvSpPr>
            <p:cNvPr id="1246" name="Shape 1246"/>
            <p:cNvSpPr/>
            <p:nvPr/>
          </p:nvSpPr>
          <p:spPr>
            <a:xfrm>
              <a:off x="126998" y="1523999"/>
              <a:ext cx="1219199" cy="1015998"/>
            </a:xfrm>
            <a:prstGeom prst="roundRect">
              <a:avLst>
                <a:gd name="adj" fmla="val 10000"/>
              </a:avLst>
            </a:prstGeom>
            <a:gradFill>
              <a:gsLst>
                <a:gs pos="0">
                  <a:srgbClr val="8995A8"/>
                </a:gs>
                <a:gs pos="80000">
                  <a:srgbClr val="B4C3DD"/>
                </a:gs>
                <a:gs pos="100000">
                  <a:srgbClr val="B4C4DF"/>
                </a:gs>
              </a:gsLst>
              <a:lin ang="16200000" scaled="0"/>
            </a:gradFill>
            <a:ln>
              <a:noFill/>
            </a:ln>
          </p:spPr>
          <p:txBody>
            <a:bodyPr lIns="91425" tIns="91425" rIns="91425" bIns="91425" anchor="ctr" anchorCtr="0">
              <a:noAutofit/>
            </a:bodyPr>
            <a:lstStyle/>
            <a:p>
              <a:pPr lvl="0">
                <a:spcBef>
                  <a:spcPts val="0"/>
                </a:spcBef>
                <a:buNone/>
              </a:pPr>
              <a:endParaRPr/>
            </a:p>
          </p:txBody>
        </p:sp>
        <p:sp>
          <p:nvSpPr>
            <p:cNvPr id="1247" name="Shape 1247"/>
            <p:cNvSpPr/>
            <p:nvPr/>
          </p:nvSpPr>
          <p:spPr>
            <a:xfrm>
              <a:off x="0" y="2793999"/>
              <a:ext cx="6096000" cy="1269998"/>
            </a:xfrm>
            <a:prstGeom prst="roundRect">
              <a:avLst>
                <a:gd name="adj" fmla="val 10000"/>
              </a:avLst>
            </a:prstGeom>
            <a:gradFill>
              <a:gsLst>
                <a:gs pos="0">
                  <a:srgbClr val="2D5C97"/>
                </a:gs>
                <a:gs pos="80000">
                  <a:srgbClr val="3C7AC5"/>
                </a:gs>
                <a:gs pos="100000">
                  <a:srgbClr val="397BC9"/>
                </a:gs>
              </a:gsLst>
              <a:lin ang="16200000" scaled="0"/>
            </a:gradFill>
            <a:ln>
              <a:noFill/>
            </a:ln>
          </p:spPr>
          <p:txBody>
            <a:bodyPr lIns="91425" tIns="91425" rIns="91425" bIns="91425" anchor="ctr" anchorCtr="0">
              <a:noAutofit/>
            </a:bodyPr>
            <a:lstStyle/>
            <a:p>
              <a:pPr lvl="0">
                <a:spcBef>
                  <a:spcPts val="0"/>
                </a:spcBef>
                <a:buNone/>
              </a:pPr>
              <a:endParaRPr/>
            </a:p>
          </p:txBody>
        </p:sp>
        <p:sp>
          <p:nvSpPr>
            <p:cNvPr id="1248" name="Shape 1248"/>
            <p:cNvSpPr txBox="1"/>
            <p:nvPr/>
          </p:nvSpPr>
          <p:spPr>
            <a:xfrm>
              <a:off x="1346200" y="2793999"/>
              <a:ext cx="4749799" cy="1269998"/>
            </a:xfrm>
            <a:prstGeom prst="rect">
              <a:avLst/>
            </a:prstGeom>
            <a:noFill/>
            <a:ln>
              <a:noFill/>
            </a:ln>
          </p:spPr>
          <p:txBody>
            <a:bodyPr lIns="133350" tIns="133350" rIns="133350" bIns="133350" anchor="ctr" anchorCtr="0">
              <a:noAutofit/>
            </a:bodyPr>
            <a:lstStyle/>
            <a:p>
              <a:pPr marL="0" marR="0" lvl="0" indent="0" algn="l" rtl="0">
                <a:lnSpc>
                  <a:spcPct val="90000"/>
                </a:lnSpc>
                <a:spcBef>
                  <a:spcPts val="0"/>
                </a:spcBef>
                <a:spcAft>
                  <a:spcPts val="0"/>
                </a:spcAft>
                <a:buSzPct val="25000"/>
                <a:buNone/>
              </a:pPr>
              <a:r>
                <a:rPr lang="en-US" sz="3500">
                  <a:solidFill>
                    <a:schemeClr val="lt1"/>
                  </a:solidFill>
                  <a:latin typeface="Arial"/>
                  <a:ea typeface="Arial"/>
                  <a:cs typeface="Arial"/>
                  <a:sym typeface="Arial"/>
                </a:rPr>
                <a:t>2222 Synopses Uploaded</a:t>
              </a:r>
            </a:p>
          </p:txBody>
        </p:sp>
        <p:sp>
          <p:nvSpPr>
            <p:cNvPr id="1249" name="Shape 1249"/>
            <p:cNvSpPr/>
            <p:nvPr/>
          </p:nvSpPr>
          <p:spPr>
            <a:xfrm>
              <a:off x="126998" y="2920999"/>
              <a:ext cx="1219199" cy="1015998"/>
            </a:xfrm>
            <a:prstGeom prst="roundRect">
              <a:avLst>
                <a:gd name="adj" fmla="val 10000"/>
              </a:avLst>
            </a:prstGeom>
            <a:gradFill>
              <a:gsLst>
                <a:gs pos="0">
                  <a:srgbClr val="8995A8"/>
                </a:gs>
                <a:gs pos="80000">
                  <a:srgbClr val="B4C3DD"/>
                </a:gs>
                <a:gs pos="100000">
                  <a:srgbClr val="B4C4DF"/>
                </a:gs>
              </a:gsLst>
              <a:lin ang="16200000" scaled="0"/>
            </a:gradFill>
            <a:ln>
              <a:noFill/>
            </a:ln>
          </p:spPr>
          <p:txBody>
            <a:bodyPr lIns="91425" tIns="91425" rIns="91425" bIns="91425" anchor="ctr" anchorCtr="0">
              <a:noAutofit/>
            </a:bodyPr>
            <a:lstStyle/>
            <a:p>
              <a:pPr lvl="0">
                <a:spcBef>
                  <a:spcPts val="0"/>
                </a:spcBef>
                <a:buNone/>
              </a:pPr>
              <a:endParaRPr/>
            </a:p>
          </p:txBody>
        </p:sp>
      </p:grpSp>
      <p:pic>
        <p:nvPicPr>
          <p:cNvPr id="1250" name="Shape 1250"/>
          <p:cNvPicPr preferRelativeResize="0"/>
          <p:nvPr/>
        </p:nvPicPr>
        <p:blipFill rotWithShape="1">
          <a:blip r:embed="rId3"/>
          <a:srcRect/>
          <a:stretch>
            <a:fillRect/>
          </a:stretch>
        </p:blipFill>
        <p:spPr>
          <a:xfrm>
            <a:off x="1066800" y="280987"/>
            <a:ext cx="6934199" cy="1166811"/>
          </a:xfrm>
          <a:prstGeom prst="rect">
            <a:avLst/>
          </a:prstGeom>
          <a:noFill/>
          <a:ln>
            <a:noFill/>
          </a:ln>
        </p:spPr>
      </p:pic>
      <p:sp>
        <p:nvSpPr>
          <p:cNvPr id="1251" name="Shape 1251" descr="C:\Program Files (x86)\Microsoft Office\MEDIA\CAGCAT10\j0299125.wmf"/>
          <p:cNvSpPr/>
          <p:nvPr/>
        </p:nvSpPr>
        <p:spPr>
          <a:xfrm>
            <a:off x="1905000" y="2286000"/>
            <a:ext cx="885825" cy="9144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52" name="Shape 1252" descr="C:\Users\manoj\AppData\Local\Microsoft\Windows\Temporary Internet Files\Content.IE5\TJQPO2M4\MP900442496[1].jpg"/>
          <p:cNvSpPr/>
          <p:nvPr/>
        </p:nvSpPr>
        <p:spPr>
          <a:xfrm>
            <a:off x="1981200" y="3733800"/>
            <a:ext cx="533399" cy="8016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253" name="Shape 1253" descr="C:\Users\manoj\AppData\Local\Microsoft\Windows\Temporary Internet Files\Content.IE5\6E1NQLTT\MC900156777[1].wmf"/>
          <p:cNvPicPr preferRelativeResize="0"/>
          <p:nvPr/>
        </p:nvPicPr>
        <p:blipFill rotWithShape="1">
          <a:blip r:embed="rId4"/>
          <a:srcRect/>
          <a:stretch>
            <a:fillRect/>
          </a:stretch>
        </p:blipFill>
        <p:spPr>
          <a:xfrm>
            <a:off x="1828800" y="5245100"/>
            <a:ext cx="830262" cy="774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50"/>
                                        </p:tgtEl>
                                        <p:attrNameLst>
                                          <p:attrName>style.visibility</p:attrName>
                                        </p:attrNameLst>
                                      </p:cBhvr>
                                      <p:to>
                                        <p:strVal val="visible"/>
                                      </p:to>
                                    </p:set>
                                    <p:animEffect transition="in" filter="fade">
                                      <p:cBhvr>
                                        <p:cTn id="7" dur="2000"/>
                                        <p:tgtEl>
                                          <p:spTgt spid="1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pic>
        <p:nvPicPr>
          <p:cNvPr id="1259" name="Shape 1259"/>
          <p:cNvPicPr preferRelativeResize="0"/>
          <p:nvPr/>
        </p:nvPicPr>
        <p:blipFill rotWithShape="1">
          <a:blip r:embed="rId3"/>
          <a:srcRect/>
          <a:stretch>
            <a:fillRect/>
          </a:stretch>
        </p:blipFill>
        <p:spPr>
          <a:xfrm>
            <a:off x="3405187" y="0"/>
            <a:ext cx="5738811" cy="6859587"/>
          </a:xfrm>
          <a:prstGeom prst="rect">
            <a:avLst/>
          </a:prstGeom>
          <a:noFill/>
          <a:ln>
            <a:noFill/>
          </a:ln>
        </p:spPr>
      </p:pic>
      <p:sp>
        <p:nvSpPr>
          <p:cNvPr id="1260" name="Shape 1260"/>
          <p:cNvSpPr txBox="1"/>
          <p:nvPr/>
        </p:nvSpPr>
        <p:spPr>
          <a:xfrm>
            <a:off x="3492500" y="2449513"/>
            <a:ext cx="5781674" cy="1828800"/>
          </a:xfrm>
          <a:prstGeom prst="rect">
            <a:avLst/>
          </a:prstGeom>
          <a:noFill/>
          <a:ln>
            <a:noFill/>
          </a:ln>
        </p:spPr>
        <p:txBody>
          <a:bodyPr lIns="81625" tIns="40800" rIns="81625" bIns="40800" anchor="t" anchorCtr="0">
            <a:noAutofit/>
          </a:bodyPr>
          <a:lstStyle/>
          <a:p>
            <a:pPr marL="0" marR="0" lvl="0" indent="0" algn="l" rtl="0">
              <a:lnSpc>
                <a:spcPct val="95000"/>
              </a:lnSpc>
              <a:spcBef>
                <a:spcPts val="0"/>
              </a:spcBef>
              <a:spcAft>
                <a:spcPts val="0"/>
              </a:spcAft>
              <a:buClr>
                <a:srgbClr val="000000"/>
              </a:buClr>
              <a:buSzPct val="25000"/>
              <a:buFont typeface="Times New Roman"/>
              <a:buNone/>
            </a:pPr>
            <a:r>
              <a:rPr lang="en-US" sz="4900" b="1">
                <a:solidFill>
                  <a:schemeClr val="dk1"/>
                </a:solidFill>
                <a:latin typeface="Lustria"/>
                <a:ea typeface="Lustria"/>
                <a:cs typeface="Lustria"/>
                <a:sym typeface="Lustria"/>
              </a:rPr>
              <a:t>Shodh Gangotri</a:t>
            </a:r>
          </a:p>
          <a:p>
            <a:pPr marL="0" marR="0" lvl="0" indent="0" algn="l" rtl="0">
              <a:lnSpc>
                <a:spcPct val="95000"/>
              </a:lnSpc>
              <a:spcBef>
                <a:spcPts val="0"/>
              </a:spcBef>
              <a:spcAft>
                <a:spcPts val="0"/>
              </a:spcAft>
              <a:buClr>
                <a:srgbClr val="000000"/>
              </a:buClr>
              <a:buSzPct val="25000"/>
              <a:buFont typeface="Times New Roman"/>
              <a:buNone/>
            </a:pPr>
            <a:r>
              <a:rPr lang="en-US" sz="4900" b="1">
                <a:solidFill>
                  <a:schemeClr val="dk1"/>
                </a:solidFill>
                <a:latin typeface="Lustria"/>
                <a:ea typeface="Lustria"/>
                <a:cs typeface="Lustria"/>
                <a:sym typeface="Lustria"/>
              </a:rPr>
              <a:t>Research in Progress </a:t>
            </a:r>
          </a:p>
        </p:txBody>
      </p:sp>
      <p:pic>
        <p:nvPicPr>
          <p:cNvPr id="1261" name="Shape 1261"/>
          <p:cNvPicPr preferRelativeResize="0"/>
          <p:nvPr/>
        </p:nvPicPr>
        <p:blipFill rotWithShape="1">
          <a:blip r:embed="rId4"/>
          <a:srcRect/>
          <a:stretch>
            <a:fillRect/>
          </a:stretch>
        </p:blipFill>
        <p:spPr>
          <a:xfrm>
            <a:off x="0" y="0"/>
            <a:ext cx="4572000" cy="6858000"/>
          </a:xfrm>
          <a:prstGeom prst="rect">
            <a:avLst/>
          </a:prstGeom>
          <a:noFill/>
          <a:ln>
            <a:noFill/>
          </a:ln>
        </p:spPr>
      </p:pic>
      <p:sp>
        <p:nvSpPr>
          <p:cNvPr id="1262" name="Shape 1262"/>
          <p:cNvSpPr txBox="1"/>
          <p:nvPr/>
        </p:nvSpPr>
        <p:spPr>
          <a:xfrm rot="-3513900">
            <a:off x="873918" y="2518568"/>
            <a:ext cx="2314574" cy="8302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Times New Roman"/>
              <a:buNone/>
            </a:pPr>
            <a:r>
              <a:rPr lang="en-US" sz="4800">
                <a:solidFill>
                  <a:srgbClr val="FBD4B4"/>
                </a:solidFill>
                <a:latin typeface="Anton"/>
                <a:ea typeface="Anton"/>
                <a:cs typeface="Anton"/>
                <a:sym typeface="Anton"/>
              </a:rPr>
              <a:t>Research</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Shape 1269"/>
          <p:cNvSpPr txBox="1">
            <a:spLocks noGrp="1"/>
          </p:cNvSpPr>
          <p:nvPr>
            <p:ph type="body" idx="1"/>
          </p:nvPr>
        </p:nvSpPr>
        <p:spPr>
          <a:xfrm>
            <a:off x="457200" y="1603375"/>
            <a:ext cx="8226425" cy="4525963"/>
          </a:xfrm>
          <a:prstGeom prst="rect">
            <a:avLst/>
          </a:prstGeom>
          <a:noFill/>
          <a:ln>
            <a:noFill/>
          </a:ln>
        </p:spPr>
        <p:txBody>
          <a:bodyPr lIns="0" tIns="28075" rIns="0" bIns="0" anchor="t" anchorCtr="0">
            <a:noAutofit/>
          </a:bodyPr>
          <a:lstStyle/>
          <a:p>
            <a:pPr marL="342900" marR="0" lvl="0" indent="-342900" algn="ctr" rtl="0">
              <a:lnSpc>
                <a:spcPct val="93000"/>
              </a:lnSpc>
              <a:spcBef>
                <a:spcPts val="0"/>
              </a:spcBef>
              <a:spcAft>
                <a:spcPts val="0"/>
              </a:spcAft>
              <a:buClr>
                <a:srgbClr val="000099"/>
              </a:buClr>
              <a:buSzPct val="100000"/>
              <a:buFont typeface="Arial"/>
              <a:buChar char="•"/>
            </a:pPr>
            <a:r>
              <a:rPr lang="en-US" sz="3400" b="1" i="0" u="sng" strike="noStrike" cap="none">
                <a:solidFill>
                  <a:srgbClr val="000099"/>
                </a:solidFill>
                <a:latin typeface="Calibri"/>
                <a:ea typeface="Calibri"/>
                <a:cs typeface="Calibri"/>
                <a:sym typeface="Calibri"/>
              </a:rPr>
              <a:t>http://shodhganga.inflibnet.ac.in/ebook/</a:t>
            </a:r>
          </a:p>
        </p:txBody>
      </p:sp>
      <p:sp>
        <p:nvSpPr>
          <p:cNvPr id="1270" name="Shape 1270"/>
          <p:cNvSpPr txBox="1">
            <a:spLocks noGrp="1"/>
          </p:cNvSpPr>
          <p:nvPr>
            <p:ph type="title"/>
          </p:nvPr>
        </p:nvSpPr>
        <p:spPr>
          <a:xfrm>
            <a:off x="457200" y="990600"/>
            <a:ext cx="8226425" cy="566737"/>
          </a:xfrm>
          <a:prstGeom prst="rect">
            <a:avLst/>
          </a:prstGeom>
          <a:noFill/>
          <a:ln>
            <a:noFill/>
          </a:ln>
        </p:spPr>
        <p:txBody>
          <a:bodyPr lIns="0" tIns="0" rIns="0" bIns="0" anchor="ctr" anchorCtr="0">
            <a:noAutofit/>
          </a:bodyPr>
          <a:lstStyle/>
          <a:p>
            <a:pPr marL="0" marR="0" lvl="0" indent="0" algn="ctr" rtl="0">
              <a:lnSpc>
                <a:spcPct val="93000"/>
              </a:lnSpc>
              <a:spcBef>
                <a:spcPts val="0"/>
              </a:spcBef>
              <a:spcAft>
                <a:spcPts val="0"/>
              </a:spcAft>
              <a:buSzPct val="25000"/>
              <a:buNone/>
            </a:pPr>
            <a:r>
              <a:rPr lang="en-US" sz="3600" b="0" i="0" u="none" strike="noStrike" cap="none">
                <a:solidFill>
                  <a:srgbClr val="0000FF"/>
                </a:solidFill>
                <a:latin typeface="Arial"/>
                <a:ea typeface="Arial"/>
                <a:cs typeface="Arial"/>
                <a:sym typeface="Arial"/>
              </a:rPr>
              <a:t>Visit for User Manual</a:t>
            </a:r>
          </a:p>
        </p:txBody>
      </p:sp>
      <p:pic>
        <p:nvPicPr>
          <p:cNvPr id="1271" name="Shape 1271"/>
          <p:cNvPicPr preferRelativeResize="0"/>
          <p:nvPr/>
        </p:nvPicPr>
        <p:blipFill rotWithShape="1">
          <a:blip r:embed="rId3"/>
          <a:srcRect/>
          <a:stretch>
            <a:fillRect/>
          </a:stretch>
        </p:blipFill>
        <p:spPr>
          <a:xfrm>
            <a:off x="3949700" y="2254250"/>
            <a:ext cx="5194300" cy="4603749"/>
          </a:xfrm>
          <a:prstGeom prst="rect">
            <a:avLst/>
          </a:prstGeom>
          <a:noFill/>
          <a:ln>
            <a:noFill/>
          </a:ln>
        </p:spPr>
      </p:pic>
      <p:pic>
        <p:nvPicPr>
          <p:cNvPr id="1272" name="Shape 1272"/>
          <p:cNvPicPr preferRelativeResize="0"/>
          <p:nvPr/>
        </p:nvPicPr>
        <p:blipFill rotWithShape="1">
          <a:blip r:embed="rId4"/>
          <a:srcRect/>
          <a:stretch>
            <a:fillRect/>
          </a:stretch>
        </p:blipFill>
        <p:spPr>
          <a:xfrm>
            <a:off x="0" y="2254250"/>
            <a:ext cx="3949700" cy="4603749"/>
          </a:xfrm>
          <a:prstGeom prst="rect">
            <a:avLst/>
          </a:prstGeom>
          <a:noFill/>
          <a:ln>
            <a:noFill/>
          </a:ln>
        </p:spPr>
      </p:pic>
      <p:pic>
        <p:nvPicPr>
          <p:cNvPr id="1273" name="Shape 1273"/>
          <p:cNvPicPr preferRelativeResize="0"/>
          <p:nvPr/>
        </p:nvPicPr>
        <p:blipFill rotWithShape="1">
          <a:blip r:embed="rId5"/>
          <a:srcRect/>
          <a:stretch>
            <a:fillRect/>
          </a:stretch>
        </p:blipFill>
        <p:spPr>
          <a:xfrm>
            <a:off x="0" y="0"/>
            <a:ext cx="9144000" cy="1009649"/>
          </a:xfrm>
          <a:prstGeom prst="rect">
            <a:avLst/>
          </a:prstGeom>
          <a:noFill/>
          <a:ln>
            <a:no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7" name="Shape 128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1"/>
              </a:solidFill>
              <a:latin typeface="Calibri"/>
              <a:ea typeface="Calibri"/>
              <a:cs typeface="Calibri"/>
              <a:sym typeface="Calibri"/>
            </a:endParaRPr>
          </a:p>
        </p:txBody>
      </p:sp>
      <p:sp>
        <p:nvSpPr>
          <p:cNvPr id="1288" name="Shape 1288"/>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pic>
        <p:nvPicPr>
          <p:cNvPr id="1289" name="Shape 1289"/>
          <p:cNvPicPr preferRelativeResize="0"/>
          <p:nvPr/>
        </p:nvPicPr>
        <p:blipFill rotWithShape="1">
          <a:blip r:embed="rId3"/>
          <a:srcRect/>
          <a:stretch>
            <a:fillRect/>
          </a:stretch>
        </p:blipFill>
        <p:spPr>
          <a:xfrm>
            <a:off x="533400" y="914400"/>
            <a:ext cx="8340090" cy="5702300"/>
          </a:xfrm>
          <a:prstGeom prst="rect">
            <a:avLst/>
          </a:prstGeom>
          <a:noFill/>
          <a:ln>
            <a:noFill/>
          </a:ln>
        </p:spPr>
      </p:pic>
      <p:sp>
        <p:nvSpPr>
          <p:cNvPr id="1290" name="Shape 1290"/>
          <p:cNvSpPr/>
          <p:nvPr/>
        </p:nvSpPr>
        <p:spPr>
          <a:xfrm>
            <a:off x="838200" y="5334000"/>
            <a:ext cx="3966210" cy="92329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5400" b="1" cap="none">
                <a:solidFill>
                  <a:srgbClr val="85B1FF"/>
                </a:solidFill>
                <a:latin typeface="Arial"/>
                <a:ea typeface="Arial"/>
                <a:cs typeface="Arial"/>
                <a:sym typeface="Arial"/>
              </a:rPr>
              <a:t>Thank You</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p:nvPr/>
        </p:nvSpPr>
        <p:spPr>
          <a:xfrm>
            <a:off x="436728" y="1066800"/>
            <a:ext cx="8023060" cy="533399"/>
          </a:xfrm>
          <a:prstGeom prst="rect">
            <a:avLst/>
          </a:prstGeom>
          <a:noFill/>
          <a:ln>
            <a:noFill/>
          </a:ln>
        </p:spPr>
        <p:txBody>
          <a:bodyPr lIns="90000" tIns="46800" rIns="90000" bIns="46800" anchor="ctr" anchorCtr="0">
            <a:noAutofit/>
          </a:bodyPr>
          <a:lstStyle/>
          <a:p>
            <a:pPr marL="0" marR="0" lvl="0" indent="0" algn="ctr" rtl="0">
              <a:spcBef>
                <a:spcPts val="0"/>
              </a:spcBef>
              <a:spcAft>
                <a:spcPts val="0"/>
              </a:spcAft>
              <a:buSzPct val="25000"/>
              <a:buNone/>
            </a:pPr>
            <a:r>
              <a:rPr lang="en-US" sz="3600" b="1" dirty="0" smtClean="0">
                <a:solidFill>
                  <a:srgbClr val="0000FF"/>
                </a:solidFill>
                <a:latin typeface="Calibri"/>
                <a:ea typeface="Calibri"/>
                <a:cs typeface="Calibri"/>
                <a:sym typeface="Calibri"/>
              </a:rPr>
              <a:t>UGC Issued Gazette Notification</a:t>
            </a:r>
            <a:endParaRPr lang="en-US" sz="3600" b="1" dirty="0">
              <a:solidFill>
                <a:srgbClr val="0000FF"/>
              </a:solidFill>
              <a:latin typeface="Calibri"/>
              <a:ea typeface="Calibri"/>
              <a:cs typeface="Calibri"/>
              <a:sym typeface="Calibri"/>
            </a:endParaRPr>
          </a:p>
        </p:txBody>
      </p:sp>
      <p:grpSp>
        <p:nvGrpSpPr>
          <p:cNvPr id="257" name="Shape 257"/>
          <p:cNvGrpSpPr/>
          <p:nvPr/>
        </p:nvGrpSpPr>
        <p:grpSpPr>
          <a:xfrm>
            <a:off x="304799" y="2971799"/>
            <a:ext cx="8283575" cy="1468437"/>
            <a:chOff x="191" y="1871"/>
            <a:chExt cx="5218" cy="925"/>
          </a:xfrm>
        </p:grpSpPr>
        <p:pic>
          <p:nvPicPr>
            <p:cNvPr id="258" name="Shape 258"/>
            <p:cNvPicPr preferRelativeResize="0"/>
            <p:nvPr/>
          </p:nvPicPr>
          <p:blipFill rotWithShape="1">
            <a:blip r:embed="rId3"/>
            <a:srcRect/>
            <a:stretch>
              <a:fillRect/>
            </a:stretch>
          </p:blipFill>
          <p:spPr>
            <a:xfrm>
              <a:off x="191" y="1871"/>
              <a:ext cx="5218" cy="925"/>
            </a:xfrm>
            <a:prstGeom prst="rect">
              <a:avLst/>
            </a:prstGeom>
            <a:noFill/>
            <a:ln>
              <a:noFill/>
            </a:ln>
          </p:spPr>
        </p:pic>
        <p:sp>
          <p:nvSpPr>
            <p:cNvPr id="259" name="Shape 259"/>
            <p:cNvSpPr txBox="1"/>
            <p:nvPr/>
          </p:nvSpPr>
          <p:spPr>
            <a:xfrm>
              <a:off x="191" y="1871"/>
              <a:ext cx="5218" cy="925"/>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260" name="Shape 260"/>
          <p:cNvPicPr preferRelativeResize="0"/>
          <p:nvPr/>
        </p:nvPicPr>
        <p:blipFill rotWithShape="1">
          <a:blip r:embed="rId4"/>
          <a:srcRect/>
          <a:stretch>
            <a:fillRect/>
          </a:stretch>
        </p:blipFill>
        <p:spPr>
          <a:xfrm>
            <a:off x="762000" y="1447800"/>
            <a:ext cx="7046912" cy="1846262"/>
          </a:xfrm>
          <a:prstGeom prst="rect">
            <a:avLst/>
          </a:prstGeom>
          <a:noFill/>
          <a:ln>
            <a:noFill/>
          </a:ln>
        </p:spPr>
      </p:pic>
      <p:pic>
        <p:nvPicPr>
          <p:cNvPr id="261" name="Shape 261"/>
          <p:cNvPicPr preferRelativeResize="0"/>
          <p:nvPr/>
        </p:nvPicPr>
        <p:blipFill rotWithShape="1">
          <a:blip r:embed="rId5"/>
          <a:srcRect/>
          <a:stretch>
            <a:fillRect/>
          </a:stretch>
        </p:blipFill>
        <p:spPr>
          <a:xfrm>
            <a:off x="533400" y="4648200"/>
            <a:ext cx="7650162" cy="2362200"/>
          </a:xfrm>
          <a:prstGeom prst="rect">
            <a:avLst/>
          </a:prstGeom>
          <a:noFill/>
          <a:ln>
            <a:noFill/>
          </a:ln>
        </p:spPr>
      </p:pic>
      <p:sp>
        <p:nvSpPr>
          <p:cNvPr id="262" name="Shape 262"/>
          <p:cNvSpPr/>
          <p:nvPr/>
        </p:nvSpPr>
        <p:spPr>
          <a:xfrm>
            <a:off x="8229600" y="0"/>
            <a:ext cx="914400" cy="914400"/>
          </a:xfrm>
          <a:prstGeom prst="rect">
            <a:avLst/>
          </a:prstGeom>
          <a:solidFill>
            <a:srgbClr val="FFFFFF"/>
          </a:solidFill>
          <a:ln w="9525" cap="flat" cmpd="sng">
            <a:solidFill>
              <a:srgbClr val="FFFFFF"/>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63" name="Shape 263"/>
          <p:cNvPicPr preferRelativeResize="0"/>
          <p:nvPr/>
        </p:nvPicPr>
        <p:blipFill rotWithShape="1">
          <a:blip r:embed="rId6"/>
          <a:srcRect/>
          <a:stretch>
            <a:fillRect/>
          </a:stretch>
        </p:blipFill>
        <p:spPr>
          <a:xfrm>
            <a:off x="0" y="0"/>
            <a:ext cx="9144000" cy="1009649"/>
          </a:xfrm>
          <a:prstGeom prst="rect">
            <a:avLst/>
          </a:prstGeom>
          <a:noFill/>
          <a:ln>
            <a:noFill/>
          </a:ln>
        </p:spPr>
      </p:pic>
      <p:sp>
        <p:nvSpPr>
          <p:cNvPr id="264" name="Shape 264"/>
          <p:cNvSpPr/>
          <p:nvPr/>
        </p:nvSpPr>
        <p:spPr>
          <a:xfrm>
            <a:off x="1619250" y="6070600"/>
            <a:ext cx="5545138" cy="787400"/>
          </a:xfrm>
          <a:prstGeom prst="rect">
            <a:avLst/>
          </a:prstGeom>
          <a:noFill/>
          <a:ln>
            <a:noFill/>
          </a:ln>
        </p:spPr>
        <p:txBody>
          <a:bodyPr lIns="91425" tIns="45700" rIns="91425" bIns="45700" anchor="t" anchorCtr="0">
            <a:noAutofit/>
          </a:bodyPr>
          <a:lstStyle/>
          <a:p>
            <a:pPr marL="0" marR="0" lvl="0" indent="0" algn="l" rtl="0">
              <a:lnSpc>
                <a:spcPct val="93000"/>
              </a:lnSpc>
              <a:spcBef>
                <a:spcPts val="0"/>
              </a:spcBef>
              <a:spcAft>
                <a:spcPts val="0"/>
              </a:spcAft>
              <a:buSzPct val="25000"/>
              <a:buNone/>
            </a:pPr>
            <a:r>
              <a:rPr lang="en-US" sz="1800" b="1">
                <a:solidFill>
                  <a:srgbClr val="990000"/>
                </a:solidFill>
                <a:latin typeface="Calibri"/>
                <a:ea typeface="Calibri"/>
                <a:cs typeface="Calibri"/>
                <a:sym typeface="Calibri"/>
              </a:rPr>
              <a:t>UGC Guidelines in 2005 and Notification issued  in 2009</a:t>
            </a:r>
          </a:p>
          <a:p>
            <a:pPr marL="0" marR="0" lvl="0" indent="0" algn="l" rtl="0">
              <a:lnSpc>
                <a:spcPct val="93000"/>
              </a:lnSpc>
              <a:spcBef>
                <a:spcPts val="1425"/>
              </a:spcBef>
              <a:spcAft>
                <a:spcPts val="0"/>
              </a:spcAft>
              <a:buSzPct val="25000"/>
              <a:buNone/>
            </a:pPr>
            <a:r>
              <a:rPr lang="en-US" sz="1800" b="1">
                <a:solidFill>
                  <a:srgbClr val="990000"/>
                </a:solidFill>
                <a:latin typeface="Calibri"/>
                <a:ea typeface="Calibri"/>
                <a:cs typeface="Calibri"/>
                <a:sym typeface="Calibri"/>
              </a:rPr>
              <a:t>National Committee on ETD formed by UGC in 2009</a:t>
            </a:r>
          </a:p>
        </p:txBody>
      </p:sp>
      <p:sp>
        <p:nvSpPr>
          <p:cNvPr id="265" name="Shape 265"/>
          <p:cNvSpPr txBox="1"/>
          <p:nvPr/>
        </p:nvSpPr>
        <p:spPr>
          <a:xfrm>
            <a:off x="6902450" y="6559550"/>
            <a:ext cx="2316162" cy="36988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i="1">
                <a:solidFill>
                  <a:srgbClr val="DDD9C3"/>
                </a:solidFill>
                <a:latin typeface="Calibri"/>
                <a:ea typeface="Calibri"/>
                <a:cs typeface="Calibri"/>
                <a:sym typeface="Calibri"/>
              </a:rPr>
              <a:t>manoj@inflibnet.ac.in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grpSp>
        <p:nvGrpSpPr>
          <p:cNvPr id="270" name="Shape 270"/>
          <p:cNvGrpSpPr/>
          <p:nvPr/>
        </p:nvGrpSpPr>
        <p:grpSpPr>
          <a:xfrm>
            <a:off x="1654348" y="910712"/>
            <a:ext cx="6158829" cy="5945294"/>
            <a:chOff x="1330820" y="1992"/>
            <a:chExt cx="6158829" cy="5945294"/>
          </a:xfrm>
        </p:grpSpPr>
        <p:sp>
          <p:nvSpPr>
            <p:cNvPr id="271" name="Shape 271"/>
            <p:cNvSpPr/>
            <p:nvPr/>
          </p:nvSpPr>
          <p:spPr>
            <a:xfrm>
              <a:off x="3512253" y="1992"/>
              <a:ext cx="1795964" cy="1795964"/>
            </a:xfrm>
            <a:prstGeom prst="ellipse">
              <a:avLst/>
            </a:prstGeom>
            <a:solidFill>
              <a:schemeClr val="accent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72" name="Shape 272"/>
            <p:cNvSpPr txBox="1"/>
            <p:nvPr/>
          </p:nvSpPr>
          <p:spPr>
            <a:xfrm>
              <a:off x="3775266" y="265005"/>
              <a:ext cx="1269938" cy="1269938"/>
            </a:xfrm>
            <a:prstGeom prst="rect">
              <a:avLst/>
            </a:prstGeom>
            <a:noFill/>
            <a:ln>
              <a:noFill/>
            </a:ln>
          </p:spPr>
          <p:txBody>
            <a:bodyPr lIns="20300" tIns="20300" rIns="20300" bIns="20300" anchor="ctr" anchorCtr="0">
              <a:noAutofit/>
            </a:bodyPr>
            <a:lstStyle/>
            <a:p>
              <a:pPr marL="0" marR="0" lvl="0" indent="0" algn="ctr" rtl="0">
                <a:lnSpc>
                  <a:spcPct val="90000"/>
                </a:lnSpc>
                <a:spcBef>
                  <a:spcPts val="0"/>
                </a:spcBef>
                <a:spcAft>
                  <a:spcPts val="0"/>
                </a:spcAft>
                <a:buSzPct val="25000"/>
                <a:buNone/>
              </a:pPr>
              <a:r>
                <a:rPr lang="en-US" sz="1600">
                  <a:solidFill>
                    <a:schemeClr val="lt1"/>
                  </a:solidFill>
                  <a:latin typeface="Arial"/>
                  <a:ea typeface="Arial"/>
                  <a:cs typeface="Arial"/>
                  <a:sym typeface="Arial"/>
                </a:rPr>
                <a:t>Website/ Portal</a:t>
              </a:r>
            </a:p>
          </p:txBody>
        </p:sp>
        <p:sp>
          <p:nvSpPr>
            <p:cNvPr id="273" name="Shape 273"/>
            <p:cNvSpPr/>
            <p:nvPr/>
          </p:nvSpPr>
          <p:spPr>
            <a:xfrm rot="2160000">
              <a:off x="5251409" y="1381417"/>
              <a:ext cx="477229" cy="606137"/>
            </a:xfrm>
            <a:prstGeom prst="rightArrow">
              <a:avLst>
                <a:gd name="adj1" fmla="val 60000"/>
                <a:gd name="adj2" fmla="val 50000"/>
              </a:avLst>
            </a:prstGeom>
            <a:solidFill>
              <a:srgbClr val="B1C0D7"/>
            </a:solidFill>
            <a:ln>
              <a:noFill/>
            </a:ln>
          </p:spPr>
          <p:txBody>
            <a:bodyPr lIns="91425" tIns="91425" rIns="91425" bIns="91425" anchor="ctr" anchorCtr="0">
              <a:noAutofit/>
            </a:bodyPr>
            <a:lstStyle/>
            <a:p>
              <a:pPr lvl="0">
                <a:spcBef>
                  <a:spcPts val="0"/>
                </a:spcBef>
                <a:buNone/>
              </a:pPr>
              <a:endParaRPr/>
            </a:p>
          </p:txBody>
        </p:sp>
        <p:sp>
          <p:nvSpPr>
            <p:cNvPr id="274" name="Shape 274"/>
            <p:cNvSpPr txBox="1"/>
            <p:nvPr/>
          </p:nvSpPr>
          <p:spPr>
            <a:xfrm rot="2160000">
              <a:off x="5265081" y="1460570"/>
              <a:ext cx="334059" cy="363682"/>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Arial"/>
                <a:ea typeface="Arial"/>
                <a:cs typeface="Arial"/>
                <a:sym typeface="Arial"/>
              </a:endParaRPr>
            </a:p>
          </p:txBody>
        </p:sp>
        <p:sp>
          <p:nvSpPr>
            <p:cNvPr id="275" name="Shape 275"/>
            <p:cNvSpPr/>
            <p:nvPr/>
          </p:nvSpPr>
          <p:spPr>
            <a:xfrm>
              <a:off x="5693685" y="1586895"/>
              <a:ext cx="1795964" cy="1795964"/>
            </a:xfrm>
            <a:prstGeom prst="ellipse">
              <a:avLst/>
            </a:prstGeom>
            <a:solidFill>
              <a:schemeClr val="accent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76" name="Shape 276"/>
            <p:cNvSpPr txBox="1"/>
            <p:nvPr/>
          </p:nvSpPr>
          <p:spPr>
            <a:xfrm>
              <a:off x="5956698" y="1849908"/>
              <a:ext cx="1269938" cy="1269938"/>
            </a:xfrm>
            <a:prstGeom prst="rect">
              <a:avLst/>
            </a:prstGeom>
            <a:noFill/>
            <a:ln>
              <a:noFill/>
            </a:ln>
          </p:spPr>
          <p:txBody>
            <a:bodyPr lIns="20300" tIns="20300" rIns="20300" bIns="20300" anchor="ctr" anchorCtr="0">
              <a:noAutofit/>
            </a:bodyPr>
            <a:lstStyle/>
            <a:p>
              <a:pPr marL="0" marR="0" lvl="0" indent="0" algn="ctr" rtl="0">
                <a:lnSpc>
                  <a:spcPct val="90000"/>
                </a:lnSpc>
                <a:spcBef>
                  <a:spcPts val="0"/>
                </a:spcBef>
                <a:spcAft>
                  <a:spcPts val="0"/>
                </a:spcAft>
                <a:buSzPct val="25000"/>
                <a:buNone/>
              </a:pPr>
              <a:r>
                <a:rPr lang="en-US" sz="1600">
                  <a:solidFill>
                    <a:schemeClr val="lt1"/>
                  </a:solidFill>
                  <a:latin typeface="Arial"/>
                  <a:ea typeface="Arial"/>
                  <a:cs typeface="Arial"/>
                  <a:sym typeface="Arial"/>
                </a:rPr>
                <a:t>Ingestion Interface</a:t>
              </a:r>
            </a:p>
          </p:txBody>
        </p:sp>
        <p:sp>
          <p:nvSpPr>
            <p:cNvPr id="277" name="Shape 277"/>
            <p:cNvSpPr/>
            <p:nvPr/>
          </p:nvSpPr>
          <p:spPr>
            <a:xfrm rot="6480000">
              <a:off x="5940609" y="3451177"/>
              <a:ext cx="477228" cy="606137"/>
            </a:xfrm>
            <a:prstGeom prst="rightArrow">
              <a:avLst>
                <a:gd name="adj1" fmla="val 60000"/>
                <a:gd name="adj2" fmla="val 50000"/>
              </a:avLst>
            </a:prstGeom>
            <a:solidFill>
              <a:srgbClr val="B1C0D7"/>
            </a:solidFill>
            <a:ln>
              <a:noFill/>
            </a:ln>
          </p:spPr>
          <p:txBody>
            <a:bodyPr lIns="91425" tIns="91425" rIns="91425" bIns="91425" anchor="ctr" anchorCtr="0">
              <a:noAutofit/>
            </a:bodyPr>
            <a:lstStyle/>
            <a:p>
              <a:pPr lvl="0">
                <a:spcBef>
                  <a:spcPts val="0"/>
                </a:spcBef>
                <a:buNone/>
              </a:pPr>
              <a:endParaRPr/>
            </a:p>
          </p:txBody>
        </p:sp>
        <p:sp>
          <p:nvSpPr>
            <p:cNvPr id="278" name="Shape 278"/>
            <p:cNvSpPr txBox="1"/>
            <p:nvPr/>
          </p:nvSpPr>
          <p:spPr>
            <a:xfrm rot="-4320000">
              <a:off x="6034314" y="3504324"/>
              <a:ext cx="334059" cy="363682"/>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Arial"/>
                <a:ea typeface="Arial"/>
                <a:cs typeface="Arial"/>
                <a:sym typeface="Arial"/>
              </a:endParaRPr>
            </a:p>
          </p:txBody>
        </p:sp>
        <p:sp>
          <p:nvSpPr>
            <p:cNvPr id="279" name="Shape 279"/>
            <p:cNvSpPr/>
            <p:nvPr/>
          </p:nvSpPr>
          <p:spPr>
            <a:xfrm>
              <a:off x="4860451" y="4151321"/>
              <a:ext cx="1795964" cy="1795964"/>
            </a:xfrm>
            <a:prstGeom prst="ellipse">
              <a:avLst/>
            </a:prstGeom>
            <a:solidFill>
              <a:schemeClr val="accent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0" name="Shape 280"/>
            <p:cNvSpPr txBox="1"/>
            <p:nvPr/>
          </p:nvSpPr>
          <p:spPr>
            <a:xfrm>
              <a:off x="5123464" y="4414335"/>
              <a:ext cx="1269938" cy="1269938"/>
            </a:xfrm>
            <a:prstGeom prst="rect">
              <a:avLst/>
            </a:prstGeom>
            <a:noFill/>
            <a:ln>
              <a:noFill/>
            </a:ln>
          </p:spPr>
          <p:txBody>
            <a:bodyPr lIns="20300" tIns="20300" rIns="20300" bIns="20300" anchor="ctr" anchorCtr="0">
              <a:noAutofit/>
            </a:bodyPr>
            <a:lstStyle/>
            <a:p>
              <a:pPr marL="0" marR="0" lvl="0" indent="0" algn="ctr" rtl="0">
                <a:lnSpc>
                  <a:spcPct val="90000"/>
                </a:lnSpc>
                <a:spcBef>
                  <a:spcPts val="0"/>
                </a:spcBef>
                <a:spcAft>
                  <a:spcPts val="0"/>
                </a:spcAft>
                <a:buSzPct val="25000"/>
                <a:buNone/>
              </a:pPr>
              <a:r>
                <a:rPr lang="en-US" sz="1600">
                  <a:solidFill>
                    <a:schemeClr val="lt1"/>
                  </a:solidFill>
                  <a:latin typeface="Arial"/>
                  <a:ea typeface="Arial"/>
                  <a:cs typeface="Arial"/>
                  <a:sym typeface="Arial"/>
                </a:rPr>
                <a:t>Guidelines/ Responsibities</a:t>
              </a:r>
            </a:p>
          </p:txBody>
        </p:sp>
        <p:sp>
          <p:nvSpPr>
            <p:cNvPr id="281" name="Shape 281"/>
            <p:cNvSpPr/>
            <p:nvPr/>
          </p:nvSpPr>
          <p:spPr>
            <a:xfrm rot="10800000">
              <a:off x="4185126" y="4746235"/>
              <a:ext cx="477228" cy="606138"/>
            </a:xfrm>
            <a:prstGeom prst="rightArrow">
              <a:avLst>
                <a:gd name="adj1" fmla="val 60000"/>
                <a:gd name="adj2" fmla="val 50000"/>
              </a:avLst>
            </a:prstGeom>
            <a:solidFill>
              <a:srgbClr val="B1C0D7"/>
            </a:solidFill>
            <a:ln>
              <a:noFill/>
            </a:ln>
          </p:spPr>
          <p:txBody>
            <a:bodyPr lIns="91425" tIns="91425" rIns="91425" bIns="91425" anchor="ctr" anchorCtr="0">
              <a:noAutofit/>
            </a:bodyPr>
            <a:lstStyle/>
            <a:p>
              <a:pPr lvl="0">
                <a:spcBef>
                  <a:spcPts val="0"/>
                </a:spcBef>
                <a:buNone/>
              </a:pPr>
              <a:endParaRPr/>
            </a:p>
          </p:txBody>
        </p:sp>
        <p:sp>
          <p:nvSpPr>
            <p:cNvPr id="282" name="Shape 282"/>
            <p:cNvSpPr txBox="1"/>
            <p:nvPr/>
          </p:nvSpPr>
          <p:spPr>
            <a:xfrm>
              <a:off x="4328296" y="4867464"/>
              <a:ext cx="334059" cy="363681"/>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Arial"/>
                <a:ea typeface="Arial"/>
                <a:cs typeface="Arial"/>
                <a:sym typeface="Arial"/>
              </a:endParaRPr>
            </a:p>
          </p:txBody>
        </p:sp>
        <p:sp>
          <p:nvSpPr>
            <p:cNvPr id="283" name="Shape 283"/>
            <p:cNvSpPr/>
            <p:nvPr/>
          </p:nvSpPr>
          <p:spPr>
            <a:xfrm>
              <a:off x="2164053" y="4151321"/>
              <a:ext cx="1795964" cy="1795964"/>
            </a:xfrm>
            <a:prstGeom prst="ellipse">
              <a:avLst/>
            </a:prstGeom>
            <a:solidFill>
              <a:schemeClr val="accent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4" name="Shape 284"/>
            <p:cNvSpPr txBox="1"/>
            <p:nvPr/>
          </p:nvSpPr>
          <p:spPr>
            <a:xfrm>
              <a:off x="2427066" y="4414335"/>
              <a:ext cx="1269938" cy="1269938"/>
            </a:xfrm>
            <a:prstGeom prst="rect">
              <a:avLst/>
            </a:prstGeom>
            <a:noFill/>
            <a:ln>
              <a:noFill/>
            </a:ln>
          </p:spPr>
          <p:txBody>
            <a:bodyPr lIns="20300" tIns="20300" rIns="20300" bIns="20300" anchor="ctr" anchorCtr="0">
              <a:noAutofit/>
            </a:bodyPr>
            <a:lstStyle/>
            <a:p>
              <a:pPr marL="0" marR="0" lvl="0" indent="0" algn="ctr" rtl="0">
                <a:lnSpc>
                  <a:spcPct val="90000"/>
                </a:lnSpc>
                <a:spcBef>
                  <a:spcPts val="0"/>
                </a:spcBef>
                <a:spcAft>
                  <a:spcPts val="0"/>
                </a:spcAft>
                <a:buSzPct val="25000"/>
                <a:buNone/>
              </a:pPr>
              <a:r>
                <a:rPr lang="en-US" sz="1600">
                  <a:solidFill>
                    <a:schemeClr val="lt1"/>
                  </a:solidFill>
                  <a:latin typeface="Arial"/>
                  <a:ea typeface="Arial"/>
                  <a:cs typeface="Arial"/>
                  <a:sym typeface="Arial"/>
                </a:rPr>
                <a:t>Funding/ Awareness</a:t>
              </a:r>
            </a:p>
          </p:txBody>
        </p:sp>
        <p:sp>
          <p:nvSpPr>
            <p:cNvPr id="285" name="Shape 285"/>
            <p:cNvSpPr/>
            <p:nvPr/>
          </p:nvSpPr>
          <p:spPr>
            <a:xfrm rot="-6480000">
              <a:off x="2410979" y="3476867"/>
              <a:ext cx="477228" cy="606137"/>
            </a:xfrm>
            <a:prstGeom prst="rightArrow">
              <a:avLst>
                <a:gd name="adj1" fmla="val 60000"/>
                <a:gd name="adj2" fmla="val 50000"/>
              </a:avLst>
            </a:prstGeom>
            <a:solidFill>
              <a:srgbClr val="B1C0D7"/>
            </a:solidFill>
            <a:ln>
              <a:noFill/>
            </a:ln>
          </p:spPr>
          <p:txBody>
            <a:bodyPr lIns="91425" tIns="91425" rIns="91425" bIns="91425" anchor="ctr" anchorCtr="0">
              <a:noAutofit/>
            </a:bodyPr>
            <a:lstStyle/>
            <a:p>
              <a:pPr lvl="0">
                <a:spcBef>
                  <a:spcPts val="0"/>
                </a:spcBef>
                <a:buNone/>
              </a:pPr>
              <a:endParaRPr/>
            </a:p>
          </p:txBody>
        </p:sp>
        <p:sp>
          <p:nvSpPr>
            <p:cNvPr id="286" name="Shape 286"/>
            <p:cNvSpPr txBox="1"/>
            <p:nvPr/>
          </p:nvSpPr>
          <p:spPr>
            <a:xfrm rot="4320000">
              <a:off x="2504684" y="3666175"/>
              <a:ext cx="334059" cy="363682"/>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Arial"/>
                <a:ea typeface="Arial"/>
                <a:cs typeface="Arial"/>
                <a:sym typeface="Arial"/>
              </a:endParaRPr>
            </a:p>
          </p:txBody>
        </p:sp>
        <p:sp>
          <p:nvSpPr>
            <p:cNvPr id="287" name="Shape 287"/>
            <p:cNvSpPr/>
            <p:nvPr/>
          </p:nvSpPr>
          <p:spPr>
            <a:xfrm>
              <a:off x="1330820" y="1586895"/>
              <a:ext cx="1795964" cy="1795964"/>
            </a:xfrm>
            <a:prstGeom prst="ellipse">
              <a:avLst/>
            </a:prstGeom>
            <a:solidFill>
              <a:schemeClr val="accent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8" name="Shape 288"/>
            <p:cNvSpPr txBox="1"/>
            <p:nvPr/>
          </p:nvSpPr>
          <p:spPr>
            <a:xfrm>
              <a:off x="1593833" y="1849908"/>
              <a:ext cx="1269938" cy="1269938"/>
            </a:xfrm>
            <a:prstGeom prst="rect">
              <a:avLst/>
            </a:prstGeom>
            <a:noFill/>
            <a:ln>
              <a:noFill/>
            </a:ln>
          </p:spPr>
          <p:txBody>
            <a:bodyPr lIns="20300" tIns="20300" rIns="20300" bIns="20300" anchor="ctr" anchorCtr="0">
              <a:noAutofit/>
            </a:bodyPr>
            <a:lstStyle/>
            <a:p>
              <a:pPr marL="0" marR="0" lvl="0" indent="0" algn="ctr" rtl="0">
                <a:lnSpc>
                  <a:spcPct val="90000"/>
                </a:lnSpc>
                <a:spcBef>
                  <a:spcPts val="0"/>
                </a:spcBef>
                <a:spcAft>
                  <a:spcPts val="0"/>
                </a:spcAft>
                <a:buSzPct val="25000"/>
                <a:buNone/>
              </a:pPr>
              <a:r>
                <a:rPr lang="en-US" sz="1600">
                  <a:solidFill>
                    <a:schemeClr val="lt1"/>
                  </a:solidFill>
                  <a:latin typeface="Arial"/>
                  <a:ea typeface="Arial"/>
                  <a:cs typeface="Arial"/>
                  <a:sym typeface="Arial"/>
                </a:rPr>
                <a:t>Upload/ Maintenance</a:t>
              </a:r>
            </a:p>
          </p:txBody>
        </p:sp>
        <p:sp>
          <p:nvSpPr>
            <p:cNvPr id="289" name="Shape 289"/>
            <p:cNvSpPr/>
            <p:nvPr/>
          </p:nvSpPr>
          <p:spPr>
            <a:xfrm rot="-2160000">
              <a:off x="3069977" y="1397296"/>
              <a:ext cx="477229" cy="606137"/>
            </a:xfrm>
            <a:prstGeom prst="rightArrow">
              <a:avLst>
                <a:gd name="adj1" fmla="val 60000"/>
                <a:gd name="adj2" fmla="val 50000"/>
              </a:avLst>
            </a:prstGeom>
            <a:solidFill>
              <a:srgbClr val="B1C0D7"/>
            </a:solidFill>
            <a:ln>
              <a:noFill/>
            </a:ln>
          </p:spPr>
          <p:txBody>
            <a:bodyPr lIns="91425" tIns="91425" rIns="91425" bIns="91425" anchor="ctr" anchorCtr="0">
              <a:noAutofit/>
            </a:bodyPr>
            <a:lstStyle/>
            <a:p>
              <a:pPr lvl="0">
                <a:spcBef>
                  <a:spcPts val="0"/>
                </a:spcBef>
                <a:buNone/>
              </a:pPr>
              <a:endParaRPr/>
            </a:p>
          </p:txBody>
        </p:sp>
        <p:sp>
          <p:nvSpPr>
            <p:cNvPr id="290" name="Shape 290"/>
            <p:cNvSpPr txBox="1"/>
            <p:nvPr/>
          </p:nvSpPr>
          <p:spPr>
            <a:xfrm rot="-2160000">
              <a:off x="3083648" y="1560599"/>
              <a:ext cx="334059" cy="363682"/>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Arial"/>
                <a:ea typeface="Arial"/>
                <a:cs typeface="Arial"/>
                <a:sym typeface="Arial"/>
              </a:endParaRPr>
            </a:p>
          </p:txBody>
        </p:sp>
      </p:grpSp>
      <p:pic>
        <p:nvPicPr>
          <p:cNvPr id="291" name="Shape 291"/>
          <p:cNvPicPr preferRelativeResize="0"/>
          <p:nvPr/>
        </p:nvPicPr>
        <p:blipFill rotWithShape="1">
          <a:blip r:embed="rId3"/>
          <a:srcRect/>
          <a:stretch>
            <a:fillRect/>
          </a:stretch>
        </p:blipFill>
        <p:spPr>
          <a:xfrm>
            <a:off x="3132138" y="4005262"/>
            <a:ext cx="3143249" cy="552449"/>
          </a:xfrm>
          <a:prstGeom prst="rect">
            <a:avLst/>
          </a:prstGeom>
          <a:noFill/>
          <a:ln>
            <a:noFill/>
          </a:ln>
        </p:spPr>
      </p:pic>
      <p:sp>
        <p:nvSpPr>
          <p:cNvPr id="292" name="Shape 292"/>
          <p:cNvSpPr txBox="1"/>
          <p:nvPr/>
        </p:nvSpPr>
        <p:spPr>
          <a:xfrm>
            <a:off x="3995737" y="3141663"/>
            <a:ext cx="1381125" cy="584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1">
                <a:solidFill>
                  <a:srgbClr val="004DE6"/>
                </a:solidFill>
                <a:latin typeface="Calibri"/>
                <a:ea typeface="Calibri"/>
                <a:cs typeface="Calibri"/>
                <a:sym typeface="Calibri"/>
              </a:rPr>
              <a:t>Role of</a:t>
            </a:r>
          </a:p>
        </p:txBody>
      </p:sp>
      <p:sp>
        <p:nvSpPr>
          <p:cNvPr id="293" name="Shape 293"/>
          <p:cNvSpPr txBox="1"/>
          <p:nvPr/>
        </p:nvSpPr>
        <p:spPr>
          <a:xfrm>
            <a:off x="6902450" y="6559550"/>
            <a:ext cx="2316162" cy="36988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i="1">
                <a:solidFill>
                  <a:srgbClr val="DDD9C3"/>
                </a:solidFill>
                <a:latin typeface="Calibri"/>
                <a:ea typeface="Calibri"/>
                <a:cs typeface="Calibri"/>
                <a:sym typeface="Calibri"/>
              </a:rPr>
              <a:t>manoj@inflibnet.ac.in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5115" y="-989965"/>
            <a:ext cx="9714230" cy="8837930"/>
          </a:xfrm>
          <a:prstGeom prst="rect">
            <a:avLst/>
          </a:prstGeom>
        </p:spPr>
      </p:pic>
      <p:sp>
        <p:nvSpPr>
          <p:cNvPr id="299" name="Shape 299"/>
          <p:cNvSpPr txBox="1">
            <a:spLocks noGrp="1"/>
          </p:cNvSpPr>
          <p:nvPr>
            <p:ph type="ctrTitle"/>
          </p:nvPr>
        </p:nvSpPr>
        <p:spPr>
          <a:xfrm>
            <a:off x="685800" y="2130425"/>
            <a:ext cx="7772400" cy="1470024"/>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1"/>
              </a:solidFill>
              <a:latin typeface="Calibri"/>
              <a:ea typeface="Calibri"/>
              <a:cs typeface="Calibri"/>
              <a:sym typeface="Calibri"/>
            </a:endParaRPr>
          </a:p>
        </p:txBody>
      </p:sp>
      <p:sp>
        <p:nvSpPr>
          <p:cNvPr id="300" name="Shape 300"/>
          <p:cNvSpPr txBox="1">
            <a:spLocks noGrp="1"/>
          </p:cNvSpPr>
          <p:nvPr>
            <p:ph type="subTitle" idx="1"/>
          </p:nvPr>
        </p:nvSpPr>
        <p:spPr>
          <a:xfrm>
            <a:off x="1371600" y="3886200"/>
            <a:ext cx="6400799" cy="17526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sp>
        <p:nvSpPr>
          <p:cNvPr id="302" name="Shape 302"/>
          <p:cNvSpPr/>
          <p:nvPr/>
        </p:nvSpPr>
        <p:spPr>
          <a:xfrm>
            <a:off x="2626995" y="3585845"/>
            <a:ext cx="6074410" cy="923290"/>
          </a:xfrm>
          <a:prstGeom prst="rect">
            <a:avLst/>
          </a:prstGeom>
          <a:noFill/>
          <a:ln>
            <a:noFill/>
          </a:ln>
        </p:spPr>
        <p:txBody>
          <a:bodyPr lIns="91425" tIns="45700" rIns="91425" bIns="45700" anchor="t" anchorCtr="0">
            <a:noAutofit/>
            <a:scene3d>
              <a:camera prst="orthographicFront"/>
              <a:lightRig rig="threePt" dir="t"/>
            </a:scene3d>
          </a:bodyPr>
          <a:lstStyle/>
          <a:p>
            <a:pPr marL="0" marR="0" lvl="0" indent="0" algn="ctr" rtl="0">
              <a:spcBef>
                <a:spcPts val="0"/>
              </a:spcBef>
              <a:spcAft>
                <a:spcPts val="0"/>
              </a:spcAft>
              <a:buSzPct val="25000"/>
              <a:buNone/>
            </a:pPr>
            <a:r>
              <a:rPr lang="en-IN" altLang="en-US" sz="5400" b="1" cap="none" dirty="0" smtClean="0">
                <a:ln/>
                <a:solidFill>
                  <a:schemeClr val="accent1"/>
                </a:solidFill>
                <a:effectLst>
                  <a:outerShdw blurRad="38100" dist="25400" dir="5400000" algn="ctr" rotWithShape="0">
                    <a:srgbClr val="6E747A">
                      <a:alpha val="43000"/>
                    </a:srgbClr>
                  </a:outerShdw>
                </a:effectLst>
                <a:latin typeface="Arial"/>
                <a:ea typeface="Arial"/>
                <a:cs typeface="Arial"/>
                <a:sym typeface="Arial"/>
              </a:rPr>
              <a:t>95200</a:t>
            </a:r>
            <a:r>
              <a:rPr lang="en-US" sz="5400" b="1" cap="none" dirty="0">
                <a:ln/>
                <a:solidFill>
                  <a:schemeClr val="accent1"/>
                </a:solidFill>
                <a:effectLst>
                  <a:outerShdw blurRad="38100" dist="25400" dir="5400000" algn="ctr" rotWithShape="0">
                    <a:srgbClr val="6E747A">
                      <a:alpha val="43000"/>
                    </a:srgbClr>
                  </a:outerShdw>
                </a:effectLst>
                <a:latin typeface="Arial"/>
                <a:ea typeface="Arial"/>
                <a:cs typeface="Arial"/>
                <a:sym typeface="Arial"/>
              </a:rPr>
              <a:t>+ Theses</a:t>
            </a:r>
          </a:p>
        </p:txBody>
      </p:sp>
      <p:sp>
        <p:nvSpPr>
          <p:cNvPr id="305" name="Shape 305"/>
          <p:cNvSpPr txBox="1"/>
          <p:nvPr/>
        </p:nvSpPr>
        <p:spPr>
          <a:xfrm>
            <a:off x="2465705" y="401320"/>
            <a:ext cx="5181600" cy="914400"/>
          </a:xfrm>
          <a:prstGeom prst="rect">
            <a:avLst/>
          </a:prstGeom>
          <a:gradFill>
            <a:gsLst>
              <a:gs pos="0">
                <a:srgbClr val="FFEFD1"/>
              </a:gs>
              <a:gs pos="64999">
                <a:srgbClr val="F0EBD5"/>
              </a:gs>
              <a:gs pos="100000">
                <a:srgbClr val="D1C39F"/>
              </a:gs>
            </a:gsLst>
            <a:lin ang="5400000" scaled="0"/>
          </a:gradFill>
          <a:ln>
            <a:noFill/>
          </a:ln>
        </p:spPr>
        <p:txBody>
          <a:bodyPr lIns="90000" tIns="46800" rIns="90000" bIns="46800" anchor="ctr" anchorCtr="0">
            <a:noAutofit/>
          </a:bodyPr>
          <a:lstStyle/>
          <a:p>
            <a:pPr marL="0" marR="0" lvl="0" indent="0" algn="ctr" rtl="0">
              <a:spcBef>
                <a:spcPts val="0"/>
              </a:spcBef>
              <a:spcAft>
                <a:spcPts val="0"/>
              </a:spcAft>
              <a:buSzPct val="25000"/>
              <a:buNone/>
            </a:pPr>
            <a:r>
              <a:rPr lang="en-US" sz="2800" b="1">
                <a:solidFill>
                  <a:srgbClr val="0000FF"/>
                </a:solidFill>
                <a:latin typeface="Calibri"/>
                <a:ea typeface="Calibri"/>
                <a:cs typeface="Calibri"/>
                <a:sym typeface="Calibri"/>
              </a:rPr>
              <a:t>SHODHGANGA Homepage at http://shodhganga.inflibnet.ac.in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5">
                                            <p:txEl>
                                              <p:pRg st="0" end="0"/>
                                            </p:txEl>
                                          </p:spTgt>
                                        </p:tgtEl>
                                        <p:attrNameLst>
                                          <p:attrName>style.visibility</p:attrName>
                                        </p:attrNameLst>
                                      </p:cBhvr>
                                      <p:to>
                                        <p:strVal val="visible"/>
                                      </p:to>
                                    </p:set>
                                    <p:animEffect transition="in" filter="fade">
                                      <p:cBhvr>
                                        <p:cTn id="7" dur="500"/>
                                        <p:tgtEl>
                                          <p:spTgt spid="3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Shape 31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1"/>
              </a:solidFill>
              <a:latin typeface="Calibri"/>
              <a:ea typeface="Calibri"/>
              <a:cs typeface="Calibri"/>
              <a:sym typeface="Calibri"/>
            </a:endParaRPr>
          </a:p>
        </p:txBody>
      </p:sp>
      <p:pic>
        <p:nvPicPr>
          <p:cNvPr id="312" name="Shape 312"/>
          <p:cNvPicPr preferRelativeResize="0">
            <a:picLocks noGrp="1"/>
          </p:cNvPicPr>
          <p:nvPr>
            <p:ph type="body" idx="1"/>
          </p:nvPr>
        </p:nvPicPr>
        <p:blipFill rotWithShape="1">
          <a:blip r:embed="rId3"/>
          <a:srcRect/>
          <a:stretch>
            <a:fillRect/>
          </a:stretch>
        </p:blipFill>
        <p:spPr>
          <a:xfrm>
            <a:off x="457200" y="533400"/>
            <a:ext cx="8381999" cy="5910262"/>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Screen">
  <a:themeElements>
    <a:clrScheme name="Screen 1">
      <a:dk1>
        <a:srgbClr val="4618C6"/>
      </a:dk1>
      <a:lt1>
        <a:srgbClr val="FFCC18"/>
      </a:lt1>
      <a:dk2>
        <a:srgbClr val="FFFFFF"/>
      </a:dk2>
      <a:lt2>
        <a:srgbClr val="555555"/>
      </a:lt2>
      <a:accent1>
        <a:srgbClr val="FFAF18"/>
      </a:accent1>
      <a:accent2>
        <a:srgbClr val="5918BB"/>
      </a:accent2>
      <a:accent3>
        <a:srgbClr val="FFE2AB"/>
      </a:accent3>
      <a:accent4>
        <a:srgbClr val="3A13A9"/>
      </a:accent4>
      <a:accent5>
        <a:srgbClr val="FFD4AB"/>
      </a:accent5>
      <a:accent6>
        <a:srgbClr val="5015A9"/>
      </a:accent6>
      <a:hlink>
        <a:srgbClr val="ED181E"/>
      </a:hlink>
      <a:folHlink>
        <a:srgbClr val="BB56C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815</Words>
  <Application>Microsoft Office PowerPoint</Application>
  <PresentationFormat>Affichage à l'écran (4:3)</PresentationFormat>
  <Paragraphs>217</Paragraphs>
  <Slides>58</Slides>
  <Notes>44</Notes>
  <HiddenSlides>0</HiddenSlides>
  <MMClips>0</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58</vt:i4>
      </vt:variant>
    </vt:vector>
  </HeadingPairs>
  <TitlesOfParts>
    <vt:vector size="70" baseType="lpstr">
      <vt:lpstr>Arial</vt:lpstr>
      <vt:lpstr>Arial Black</vt:lpstr>
      <vt:lpstr>Anton</vt:lpstr>
      <vt:lpstr>Lustria</vt:lpstr>
      <vt:lpstr>Libre Baskerville</vt:lpstr>
      <vt:lpstr>MS PGothic</vt:lpstr>
      <vt:lpstr>Batang</vt:lpstr>
      <vt:lpstr>Calibri</vt:lpstr>
      <vt:lpstr>Helvetica Neue</vt:lpstr>
      <vt:lpstr>Times New Roman</vt:lpstr>
      <vt:lpstr>Office Theme</vt:lpstr>
      <vt:lpstr>Screen</vt:lpstr>
      <vt:lpstr>Indian Electronic Theses and Dissertations:  Shodhganga, a platform for improving quality of research in Indian Universities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Incentives to Universities</vt:lpstr>
      <vt:lpstr>Présentation PowerPoint</vt:lpstr>
      <vt:lpstr>Présentation PowerPoint</vt:lpstr>
      <vt:lpstr>Présentation PowerPoint</vt:lpstr>
      <vt:lpstr>Four Searches in Shodhganga</vt:lpstr>
      <vt:lpstr>FOUR SEARCHES IN Shodhganga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Workflow</vt:lpstr>
      <vt:lpstr>Présentation PowerPoint</vt:lpstr>
      <vt:lpstr>Présentation PowerPoint</vt:lpstr>
      <vt:lpstr>Major Universities Signed MoU</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Research Ethics</vt:lpstr>
      <vt:lpstr>Présentation PowerPoint</vt:lpstr>
      <vt:lpstr>Présentation PowerPoint</vt:lpstr>
      <vt:lpstr>INFLIBNET Provided Two Anti Plagiarism Software during 2014-2015 to 100  Universities</vt:lpstr>
      <vt:lpstr>Présentation PowerPoint</vt:lpstr>
      <vt:lpstr>What is Urkund ?</vt:lpstr>
      <vt:lpstr>  Supports File formats  </vt:lpstr>
      <vt:lpstr>How to Login Urkund?</vt:lpstr>
      <vt:lpstr>Video Tutorial Prepared </vt:lpstr>
      <vt:lpstr>Urkund Dashboard </vt:lpstr>
      <vt:lpstr>Issued guidelines to avoid Plagiarism </vt:lpstr>
      <vt:lpstr>Punishments</vt:lpstr>
      <vt:lpstr>Présentation PowerPoint</vt:lpstr>
      <vt:lpstr>Présentation PowerPoint</vt:lpstr>
      <vt:lpstr>Présentation PowerPoint</vt:lpstr>
      <vt:lpstr>Visit for User Manual</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Indian Electronic Theses and Dissertations project, Shodhganga, a platform for improving quality of research in Indian Universities</dc:title>
  <dc:creator>Manoj</dc:creator>
  <cp:lastModifiedBy>SCD</cp:lastModifiedBy>
  <cp:revision>9</cp:revision>
  <dcterms:created xsi:type="dcterms:W3CDTF">2016-07-04T11:57:00Z</dcterms:created>
  <dcterms:modified xsi:type="dcterms:W3CDTF">2016-07-13T06:51:49Z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1033-10.1.0.5600</vt:lpwstr>
  </property>
</Properties>
</file>