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82" r:id="rId3"/>
    <p:sldId id="283" r:id="rId4"/>
    <p:sldId id="331" r:id="rId5"/>
    <p:sldId id="257" r:id="rId6"/>
    <p:sldId id="264" r:id="rId7"/>
    <p:sldId id="279" r:id="rId8"/>
    <p:sldId id="290" r:id="rId9"/>
    <p:sldId id="281" r:id="rId10"/>
    <p:sldId id="258" r:id="rId11"/>
    <p:sldId id="293" r:id="rId12"/>
    <p:sldId id="298" r:id="rId13"/>
    <p:sldId id="317" r:id="rId14"/>
    <p:sldId id="318" r:id="rId15"/>
    <p:sldId id="294" r:id="rId16"/>
    <p:sldId id="305" r:id="rId17"/>
    <p:sldId id="306" r:id="rId18"/>
    <p:sldId id="307" r:id="rId19"/>
    <p:sldId id="308" r:id="rId20"/>
    <p:sldId id="259" r:id="rId21"/>
    <p:sldId id="295" r:id="rId22"/>
    <p:sldId id="288" r:id="rId23"/>
    <p:sldId id="289" r:id="rId24"/>
    <p:sldId id="280" r:id="rId25"/>
    <p:sldId id="291" r:id="rId26"/>
    <p:sldId id="261" r:id="rId27"/>
    <p:sldId id="310" r:id="rId28"/>
    <p:sldId id="272" r:id="rId29"/>
    <p:sldId id="312" r:id="rId30"/>
    <p:sldId id="313" r:id="rId31"/>
    <p:sldId id="315" r:id="rId32"/>
    <p:sldId id="314"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2" r:id="rId46"/>
    <p:sldId id="301" r:id="rId47"/>
    <p:sldId id="302" r:id="rId48"/>
    <p:sldId id="303" r:id="rId49"/>
    <p:sldId id="304" r:id="rId50"/>
    <p:sldId id="262" r:id="rId51"/>
    <p:sldId id="275" r:id="rId52"/>
    <p:sldId id="292" r:id="rId53"/>
    <p:sldId id="311" r:id="rId54"/>
    <p:sldId id="263" r:id="rId55"/>
    <p:sldId id="269"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62" d="100"/>
          <a:sy n="62" d="100"/>
        </p:scale>
        <p:origin x="3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ata3.xml.rels><?xml version="1.0" encoding="UTF-8" standalone="yes"?>
<Relationships xmlns="http://schemas.openxmlformats.org/package/2006/relationships"><Relationship Id="rId1" Type="http://schemas.openxmlformats.org/officeDocument/2006/relationships/image" Target="../media/image24.gif"/></Relationships>
</file>

<file path=ppt/diagrams/_rels/data4.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4.gif"/></Relationships>
</file>

<file path=ppt/diagrams/_rels/drawing4.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814F1E-FD39-4F7F-BA13-4565BAC8C88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FR"/>
        </a:p>
      </dgm:t>
    </dgm:pt>
    <dgm:pt modelId="{8B80CA11-A70F-4193-B9F6-1F17A1360E68}">
      <dgm:prSet phldrT="[Texte]"/>
      <dgm:spPr/>
      <dgm:t>
        <a:bodyPr/>
        <a:lstStyle/>
        <a:p>
          <a:r>
            <a:rPr lang="fr-FR" dirty="0" smtClean="0"/>
            <a:t>document</a:t>
          </a:r>
          <a:endParaRPr lang="fr-FR" dirty="0"/>
        </a:p>
      </dgm:t>
    </dgm:pt>
    <dgm:pt modelId="{B3D7E666-5B60-46C8-B8FF-F98B55642145}" type="parTrans" cxnId="{9043D41D-8667-45A5-9B83-2014670ECC9D}">
      <dgm:prSet/>
      <dgm:spPr/>
      <dgm:t>
        <a:bodyPr/>
        <a:lstStyle/>
        <a:p>
          <a:endParaRPr lang="fr-FR"/>
        </a:p>
      </dgm:t>
    </dgm:pt>
    <dgm:pt modelId="{B4543EBF-FE94-42B5-B0C4-7A04CB378A5B}" type="sibTrans" cxnId="{9043D41D-8667-45A5-9B83-2014670ECC9D}">
      <dgm:prSet/>
      <dgm:spPr/>
      <dgm:t>
        <a:bodyPr/>
        <a:lstStyle/>
        <a:p>
          <a:endParaRPr lang="fr-FR"/>
        </a:p>
      </dgm:t>
    </dgm:pt>
    <dgm:pt modelId="{D3639DA2-889D-461C-B320-0706E152153F}">
      <dgm:prSet phldrT="[Texte]"/>
      <dgm:spPr/>
      <dgm:t>
        <a:bodyPr/>
        <a:lstStyle/>
        <a:p>
          <a:r>
            <a:rPr lang="fr-FR" dirty="0" err="1" smtClean="0"/>
            <a:t>form</a:t>
          </a:r>
          <a:endParaRPr lang="fr-FR" dirty="0"/>
        </a:p>
      </dgm:t>
    </dgm:pt>
    <dgm:pt modelId="{11120C95-AF26-4A30-B816-29FD2DC6371E}" type="parTrans" cxnId="{0AA84873-F2F1-4B8A-9CD0-3DA4FE30E299}">
      <dgm:prSet/>
      <dgm:spPr/>
      <dgm:t>
        <a:bodyPr/>
        <a:lstStyle/>
        <a:p>
          <a:endParaRPr lang="fr-FR"/>
        </a:p>
      </dgm:t>
    </dgm:pt>
    <dgm:pt modelId="{7A5559F6-043A-4775-9645-9846559B324C}" type="sibTrans" cxnId="{0AA84873-F2F1-4B8A-9CD0-3DA4FE30E299}">
      <dgm:prSet/>
      <dgm:spPr/>
      <dgm:t>
        <a:bodyPr/>
        <a:lstStyle/>
        <a:p>
          <a:endParaRPr lang="fr-FR"/>
        </a:p>
      </dgm:t>
    </dgm:pt>
    <dgm:pt modelId="{C9B15FE6-F82F-44C9-9146-A1A7DDB7D522}">
      <dgm:prSet phldrT="[Texte]"/>
      <dgm:spPr/>
      <dgm:t>
        <a:bodyPr/>
        <a:lstStyle/>
        <a:p>
          <a:r>
            <a:rPr lang="fr-FR" dirty="0" err="1" smtClean="0"/>
            <a:t>sign</a:t>
          </a:r>
          <a:endParaRPr lang="fr-FR" dirty="0"/>
        </a:p>
      </dgm:t>
    </dgm:pt>
    <dgm:pt modelId="{E7FEED1E-B304-43F5-B02B-EF079CBD197C}" type="parTrans" cxnId="{D8DF6A3F-7539-4187-9853-534F1296CD96}">
      <dgm:prSet/>
      <dgm:spPr/>
      <dgm:t>
        <a:bodyPr/>
        <a:lstStyle/>
        <a:p>
          <a:endParaRPr lang="fr-FR"/>
        </a:p>
      </dgm:t>
    </dgm:pt>
    <dgm:pt modelId="{A787812F-9CD8-4BB0-8C90-3DA2A3E4DC23}" type="sibTrans" cxnId="{D8DF6A3F-7539-4187-9853-534F1296CD96}">
      <dgm:prSet/>
      <dgm:spPr/>
      <dgm:t>
        <a:bodyPr/>
        <a:lstStyle/>
        <a:p>
          <a:endParaRPr lang="fr-FR"/>
        </a:p>
      </dgm:t>
    </dgm:pt>
    <dgm:pt modelId="{20F8C03D-D54D-477E-BC7B-CC527492424F}">
      <dgm:prSet phldrT="[Texte]"/>
      <dgm:spPr/>
      <dgm:t>
        <a:bodyPr/>
        <a:lstStyle/>
        <a:p>
          <a:r>
            <a:rPr lang="fr-FR" dirty="0" smtClean="0"/>
            <a:t>medium</a:t>
          </a:r>
          <a:endParaRPr lang="fr-FR" dirty="0"/>
        </a:p>
      </dgm:t>
    </dgm:pt>
    <dgm:pt modelId="{DC9F3B97-F9BA-41A3-B798-A4399A4571B4}" type="parTrans" cxnId="{EE08AC30-10F6-4E4A-88B9-B23BBB4B9BE7}">
      <dgm:prSet/>
      <dgm:spPr/>
      <dgm:t>
        <a:bodyPr/>
        <a:lstStyle/>
        <a:p>
          <a:endParaRPr lang="fr-FR"/>
        </a:p>
      </dgm:t>
    </dgm:pt>
    <dgm:pt modelId="{AED7D92F-7A80-40E1-ADC4-ABDC95C2B462}" type="sibTrans" cxnId="{EE08AC30-10F6-4E4A-88B9-B23BBB4B9BE7}">
      <dgm:prSet/>
      <dgm:spPr/>
      <dgm:t>
        <a:bodyPr/>
        <a:lstStyle/>
        <a:p>
          <a:endParaRPr lang="fr-FR"/>
        </a:p>
      </dgm:t>
    </dgm:pt>
    <dgm:pt modelId="{367FF0DB-AED0-4055-9253-6F9C77A140A7}" type="pres">
      <dgm:prSet presAssocID="{C7814F1E-FD39-4F7F-BA13-4565BAC8C88C}" presName="Name0" presStyleCnt="0">
        <dgm:presLayoutVars>
          <dgm:chPref val="1"/>
          <dgm:dir/>
          <dgm:animOne val="branch"/>
          <dgm:animLvl val="lvl"/>
          <dgm:resizeHandles val="exact"/>
        </dgm:presLayoutVars>
      </dgm:prSet>
      <dgm:spPr/>
      <dgm:t>
        <a:bodyPr/>
        <a:lstStyle/>
        <a:p>
          <a:endParaRPr lang="fr-FR"/>
        </a:p>
      </dgm:t>
    </dgm:pt>
    <dgm:pt modelId="{4030723C-45CA-432D-9FB0-768368D827B8}" type="pres">
      <dgm:prSet presAssocID="{8B80CA11-A70F-4193-B9F6-1F17A1360E68}" presName="root1" presStyleCnt="0"/>
      <dgm:spPr/>
    </dgm:pt>
    <dgm:pt modelId="{36CE26C5-5757-465C-B1BC-7176787ADAD7}" type="pres">
      <dgm:prSet presAssocID="{8B80CA11-A70F-4193-B9F6-1F17A1360E68}" presName="LevelOneTextNode" presStyleLbl="node0" presStyleIdx="0" presStyleCnt="1">
        <dgm:presLayoutVars>
          <dgm:chPref val="3"/>
        </dgm:presLayoutVars>
      </dgm:prSet>
      <dgm:spPr/>
      <dgm:t>
        <a:bodyPr/>
        <a:lstStyle/>
        <a:p>
          <a:endParaRPr lang="fr-FR"/>
        </a:p>
      </dgm:t>
    </dgm:pt>
    <dgm:pt modelId="{A06C042B-B6C5-43D2-9D0C-EB8552BE46AD}" type="pres">
      <dgm:prSet presAssocID="{8B80CA11-A70F-4193-B9F6-1F17A1360E68}" presName="level2hierChild" presStyleCnt="0"/>
      <dgm:spPr/>
    </dgm:pt>
    <dgm:pt modelId="{E9D4109A-8D73-497C-8A8F-590D59849089}" type="pres">
      <dgm:prSet presAssocID="{11120C95-AF26-4A30-B816-29FD2DC6371E}" presName="conn2-1" presStyleLbl="parChTrans1D2" presStyleIdx="0" presStyleCnt="3"/>
      <dgm:spPr/>
      <dgm:t>
        <a:bodyPr/>
        <a:lstStyle/>
        <a:p>
          <a:endParaRPr lang="fr-FR"/>
        </a:p>
      </dgm:t>
    </dgm:pt>
    <dgm:pt modelId="{A3E24BFC-048F-455D-9F72-B607B656DE30}" type="pres">
      <dgm:prSet presAssocID="{11120C95-AF26-4A30-B816-29FD2DC6371E}" presName="connTx" presStyleLbl="parChTrans1D2" presStyleIdx="0" presStyleCnt="3"/>
      <dgm:spPr/>
      <dgm:t>
        <a:bodyPr/>
        <a:lstStyle/>
        <a:p>
          <a:endParaRPr lang="fr-FR"/>
        </a:p>
      </dgm:t>
    </dgm:pt>
    <dgm:pt modelId="{9178C55D-5610-4FB5-8D3F-843D44724786}" type="pres">
      <dgm:prSet presAssocID="{D3639DA2-889D-461C-B320-0706E152153F}" presName="root2" presStyleCnt="0"/>
      <dgm:spPr/>
    </dgm:pt>
    <dgm:pt modelId="{C803AA19-F569-4E01-BF9C-7D80BBE8C3BC}" type="pres">
      <dgm:prSet presAssocID="{D3639DA2-889D-461C-B320-0706E152153F}" presName="LevelTwoTextNode" presStyleLbl="node2" presStyleIdx="0" presStyleCnt="3" custLinFactNeighborX="17486" custLinFactNeighborY="-72">
        <dgm:presLayoutVars>
          <dgm:chPref val="3"/>
        </dgm:presLayoutVars>
      </dgm:prSet>
      <dgm:spPr/>
      <dgm:t>
        <a:bodyPr/>
        <a:lstStyle/>
        <a:p>
          <a:endParaRPr lang="fr-FR"/>
        </a:p>
      </dgm:t>
    </dgm:pt>
    <dgm:pt modelId="{BC91C0AB-60BB-43E3-8895-1D2477D392BC}" type="pres">
      <dgm:prSet presAssocID="{D3639DA2-889D-461C-B320-0706E152153F}" presName="level3hierChild" presStyleCnt="0"/>
      <dgm:spPr/>
    </dgm:pt>
    <dgm:pt modelId="{BAB14ED2-3E36-4701-97E8-38FFB04E9640}" type="pres">
      <dgm:prSet presAssocID="{E7FEED1E-B304-43F5-B02B-EF079CBD197C}" presName="conn2-1" presStyleLbl="parChTrans1D2" presStyleIdx="1" presStyleCnt="3"/>
      <dgm:spPr/>
      <dgm:t>
        <a:bodyPr/>
        <a:lstStyle/>
        <a:p>
          <a:endParaRPr lang="fr-FR"/>
        </a:p>
      </dgm:t>
    </dgm:pt>
    <dgm:pt modelId="{2A22A8C1-6FAA-4F2F-BFA4-5825925093A2}" type="pres">
      <dgm:prSet presAssocID="{E7FEED1E-B304-43F5-B02B-EF079CBD197C}" presName="connTx" presStyleLbl="parChTrans1D2" presStyleIdx="1" presStyleCnt="3"/>
      <dgm:spPr/>
      <dgm:t>
        <a:bodyPr/>
        <a:lstStyle/>
        <a:p>
          <a:endParaRPr lang="fr-FR"/>
        </a:p>
      </dgm:t>
    </dgm:pt>
    <dgm:pt modelId="{4DA61101-8538-419B-A4C7-5DBF83818DFC}" type="pres">
      <dgm:prSet presAssocID="{C9B15FE6-F82F-44C9-9146-A1A7DDB7D522}" presName="root2" presStyleCnt="0"/>
      <dgm:spPr/>
    </dgm:pt>
    <dgm:pt modelId="{9F6D6910-1F63-4DD1-91DB-DCD7DE95DB0B}" type="pres">
      <dgm:prSet presAssocID="{C9B15FE6-F82F-44C9-9146-A1A7DDB7D522}" presName="LevelTwoTextNode" presStyleLbl="node2" presStyleIdx="1" presStyleCnt="3" custLinFactNeighborX="63439" custLinFactNeighborY="0">
        <dgm:presLayoutVars>
          <dgm:chPref val="3"/>
        </dgm:presLayoutVars>
      </dgm:prSet>
      <dgm:spPr/>
      <dgm:t>
        <a:bodyPr/>
        <a:lstStyle/>
        <a:p>
          <a:endParaRPr lang="fr-FR"/>
        </a:p>
      </dgm:t>
    </dgm:pt>
    <dgm:pt modelId="{332BC2A0-DF9D-483F-8994-D170E57BED02}" type="pres">
      <dgm:prSet presAssocID="{C9B15FE6-F82F-44C9-9146-A1A7DDB7D522}" presName="level3hierChild" presStyleCnt="0"/>
      <dgm:spPr/>
    </dgm:pt>
    <dgm:pt modelId="{065B1A86-6C61-4AF5-832B-1A0C98BFA3E2}" type="pres">
      <dgm:prSet presAssocID="{DC9F3B97-F9BA-41A3-B798-A4399A4571B4}" presName="conn2-1" presStyleLbl="parChTrans1D2" presStyleIdx="2" presStyleCnt="3"/>
      <dgm:spPr/>
      <dgm:t>
        <a:bodyPr/>
        <a:lstStyle/>
        <a:p>
          <a:endParaRPr lang="fr-FR"/>
        </a:p>
      </dgm:t>
    </dgm:pt>
    <dgm:pt modelId="{36B5F2A7-637E-4A91-B130-587C8F18107A}" type="pres">
      <dgm:prSet presAssocID="{DC9F3B97-F9BA-41A3-B798-A4399A4571B4}" presName="connTx" presStyleLbl="parChTrans1D2" presStyleIdx="2" presStyleCnt="3"/>
      <dgm:spPr/>
      <dgm:t>
        <a:bodyPr/>
        <a:lstStyle/>
        <a:p>
          <a:endParaRPr lang="fr-FR"/>
        </a:p>
      </dgm:t>
    </dgm:pt>
    <dgm:pt modelId="{3FC0B85E-F38C-4E03-B4EB-76D990F3AF52}" type="pres">
      <dgm:prSet presAssocID="{20F8C03D-D54D-477E-BC7B-CC527492424F}" presName="root2" presStyleCnt="0"/>
      <dgm:spPr/>
    </dgm:pt>
    <dgm:pt modelId="{ABFBE9DE-FA17-4183-A987-49030B72573B}" type="pres">
      <dgm:prSet presAssocID="{20F8C03D-D54D-477E-BC7B-CC527492424F}" presName="LevelTwoTextNode" presStyleLbl="node2" presStyleIdx="2" presStyleCnt="3" custLinFactX="13162" custLinFactNeighborX="100000" custLinFactNeighborY="-1090">
        <dgm:presLayoutVars>
          <dgm:chPref val="3"/>
        </dgm:presLayoutVars>
      </dgm:prSet>
      <dgm:spPr/>
      <dgm:t>
        <a:bodyPr/>
        <a:lstStyle/>
        <a:p>
          <a:endParaRPr lang="fr-FR"/>
        </a:p>
      </dgm:t>
    </dgm:pt>
    <dgm:pt modelId="{6EE80A2A-4845-4DD6-9229-265020DF2088}" type="pres">
      <dgm:prSet presAssocID="{20F8C03D-D54D-477E-BC7B-CC527492424F}" presName="level3hierChild" presStyleCnt="0"/>
      <dgm:spPr/>
    </dgm:pt>
  </dgm:ptLst>
  <dgm:cxnLst>
    <dgm:cxn modelId="{D8DF6A3F-7539-4187-9853-534F1296CD96}" srcId="{8B80CA11-A70F-4193-B9F6-1F17A1360E68}" destId="{C9B15FE6-F82F-44C9-9146-A1A7DDB7D522}" srcOrd="1" destOrd="0" parTransId="{E7FEED1E-B304-43F5-B02B-EF079CBD197C}" sibTransId="{A787812F-9CD8-4BB0-8C90-3DA2A3E4DC23}"/>
    <dgm:cxn modelId="{DCCE53A0-1BEF-40C6-AF69-78C934D82111}" type="presOf" srcId="{E7FEED1E-B304-43F5-B02B-EF079CBD197C}" destId="{BAB14ED2-3E36-4701-97E8-38FFB04E9640}" srcOrd="0" destOrd="0" presId="urn:microsoft.com/office/officeart/2008/layout/HorizontalMultiLevelHierarchy"/>
    <dgm:cxn modelId="{0AA84873-F2F1-4B8A-9CD0-3DA4FE30E299}" srcId="{8B80CA11-A70F-4193-B9F6-1F17A1360E68}" destId="{D3639DA2-889D-461C-B320-0706E152153F}" srcOrd="0" destOrd="0" parTransId="{11120C95-AF26-4A30-B816-29FD2DC6371E}" sibTransId="{7A5559F6-043A-4775-9645-9846559B324C}"/>
    <dgm:cxn modelId="{E2187692-9907-4E1C-91DB-463536FCD4D0}" type="presOf" srcId="{DC9F3B97-F9BA-41A3-B798-A4399A4571B4}" destId="{065B1A86-6C61-4AF5-832B-1A0C98BFA3E2}" srcOrd="0" destOrd="0" presId="urn:microsoft.com/office/officeart/2008/layout/HorizontalMultiLevelHierarchy"/>
    <dgm:cxn modelId="{C7204469-23BD-4601-88BC-42A639710602}" type="presOf" srcId="{D3639DA2-889D-461C-B320-0706E152153F}" destId="{C803AA19-F569-4E01-BF9C-7D80BBE8C3BC}" srcOrd="0" destOrd="0" presId="urn:microsoft.com/office/officeart/2008/layout/HorizontalMultiLevelHierarchy"/>
    <dgm:cxn modelId="{9043D41D-8667-45A5-9B83-2014670ECC9D}" srcId="{C7814F1E-FD39-4F7F-BA13-4565BAC8C88C}" destId="{8B80CA11-A70F-4193-B9F6-1F17A1360E68}" srcOrd="0" destOrd="0" parTransId="{B3D7E666-5B60-46C8-B8FF-F98B55642145}" sibTransId="{B4543EBF-FE94-42B5-B0C4-7A04CB378A5B}"/>
    <dgm:cxn modelId="{50E06834-BA4B-4BB2-8BCC-B24883144F06}" type="presOf" srcId="{C7814F1E-FD39-4F7F-BA13-4565BAC8C88C}" destId="{367FF0DB-AED0-4055-9253-6F9C77A140A7}" srcOrd="0" destOrd="0" presId="urn:microsoft.com/office/officeart/2008/layout/HorizontalMultiLevelHierarchy"/>
    <dgm:cxn modelId="{298D4079-1D88-462D-8FED-65810E02C706}" type="presOf" srcId="{C9B15FE6-F82F-44C9-9146-A1A7DDB7D522}" destId="{9F6D6910-1F63-4DD1-91DB-DCD7DE95DB0B}" srcOrd="0" destOrd="0" presId="urn:microsoft.com/office/officeart/2008/layout/HorizontalMultiLevelHierarchy"/>
    <dgm:cxn modelId="{80CF4229-E37B-4084-A8CE-4BFF895ACCD5}" type="presOf" srcId="{11120C95-AF26-4A30-B816-29FD2DC6371E}" destId="{E9D4109A-8D73-497C-8A8F-590D59849089}" srcOrd="0" destOrd="0" presId="urn:microsoft.com/office/officeart/2008/layout/HorizontalMultiLevelHierarchy"/>
    <dgm:cxn modelId="{EE08AC30-10F6-4E4A-88B9-B23BBB4B9BE7}" srcId="{8B80CA11-A70F-4193-B9F6-1F17A1360E68}" destId="{20F8C03D-D54D-477E-BC7B-CC527492424F}" srcOrd="2" destOrd="0" parTransId="{DC9F3B97-F9BA-41A3-B798-A4399A4571B4}" sibTransId="{AED7D92F-7A80-40E1-ADC4-ABDC95C2B462}"/>
    <dgm:cxn modelId="{D17C7FD7-8C35-47D8-B745-C6EBCDFED3D6}" type="presOf" srcId="{11120C95-AF26-4A30-B816-29FD2DC6371E}" destId="{A3E24BFC-048F-455D-9F72-B607B656DE30}" srcOrd="1" destOrd="0" presId="urn:microsoft.com/office/officeart/2008/layout/HorizontalMultiLevelHierarchy"/>
    <dgm:cxn modelId="{EE8BD8B4-4929-439C-B62B-2D917BE17EC4}" type="presOf" srcId="{8B80CA11-A70F-4193-B9F6-1F17A1360E68}" destId="{36CE26C5-5757-465C-B1BC-7176787ADAD7}" srcOrd="0" destOrd="0" presId="urn:microsoft.com/office/officeart/2008/layout/HorizontalMultiLevelHierarchy"/>
    <dgm:cxn modelId="{DDAB5BB9-5A6E-48E6-9A7A-0AF751B772AD}" type="presOf" srcId="{DC9F3B97-F9BA-41A3-B798-A4399A4571B4}" destId="{36B5F2A7-637E-4A91-B130-587C8F18107A}" srcOrd="1" destOrd="0" presId="urn:microsoft.com/office/officeart/2008/layout/HorizontalMultiLevelHierarchy"/>
    <dgm:cxn modelId="{ABF85BFF-6316-4BC8-B17D-68DDC7CB11FE}" type="presOf" srcId="{E7FEED1E-B304-43F5-B02B-EF079CBD197C}" destId="{2A22A8C1-6FAA-4F2F-BFA4-5825925093A2}" srcOrd="1" destOrd="0" presId="urn:microsoft.com/office/officeart/2008/layout/HorizontalMultiLevelHierarchy"/>
    <dgm:cxn modelId="{A3B25B2A-BDEE-422B-8601-ABF2986C75B1}" type="presOf" srcId="{20F8C03D-D54D-477E-BC7B-CC527492424F}" destId="{ABFBE9DE-FA17-4183-A987-49030B72573B}" srcOrd="0" destOrd="0" presId="urn:microsoft.com/office/officeart/2008/layout/HorizontalMultiLevelHierarchy"/>
    <dgm:cxn modelId="{462E752B-EDA5-4C22-BB48-F2A28BF3CA96}" type="presParOf" srcId="{367FF0DB-AED0-4055-9253-6F9C77A140A7}" destId="{4030723C-45CA-432D-9FB0-768368D827B8}" srcOrd="0" destOrd="0" presId="urn:microsoft.com/office/officeart/2008/layout/HorizontalMultiLevelHierarchy"/>
    <dgm:cxn modelId="{A2DD8CF4-5650-40F1-8150-9388AFD346A3}" type="presParOf" srcId="{4030723C-45CA-432D-9FB0-768368D827B8}" destId="{36CE26C5-5757-465C-B1BC-7176787ADAD7}" srcOrd="0" destOrd="0" presId="urn:microsoft.com/office/officeart/2008/layout/HorizontalMultiLevelHierarchy"/>
    <dgm:cxn modelId="{67FEFAED-2F5A-48FB-B99B-D2595540D5C8}" type="presParOf" srcId="{4030723C-45CA-432D-9FB0-768368D827B8}" destId="{A06C042B-B6C5-43D2-9D0C-EB8552BE46AD}" srcOrd="1" destOrd="0" presId="urn:microsoft.com/office/officeart/2008/layout/HorizontalMultiLevelHierarchy"/>
    <dgm:cxn modelId="{597A8C86-ABAD-4649-BE91-28A6A7A4DE04}" type="presParOf" srcId="{A06C042B-B6C5-43D2-9D0C-EB8552BE46AD}" destId="{E9D4109A-8D73-497C-8A8F-590D59849089}" srcOrd="0" destOrd="0" presId="urn:microsoft.com/office/officeart/2008/layout/HorizontalMultiLevelHierarchy"/>
    <dgm:cxn modelId="{C05241BC-CBC3-420E-B0DD-FD0087744ED1}" type="presParOf" srcId="{E9D4109A-8D73-497C-8A8F-590D59849089}" destId="{A3E24BFC-048F-455D-9F72-B607B656DE30}" srcOrd="0" destOrd="0" presId="urn:microsoft.com/office/officeart/2008/layout/HorizontalMultiLevelHierarchy"/>
    <dgm:cxn modelId="{020F2C4C-2111-4CAA-B177-A7494417E5D7}" type="presParOf" srcId="{A06C042B-B6C5-43D2-9D0C-EB8552BE46AD}" destId="{9178C55D-5610-4FB5-8D3F-843D44724786}" srcOrd="1" destOrd="0" presId="urn:microsoft.com/office/officeart/2008/layout/HorizontalMultiLevelHierarchy"/>
    <dgm:cxn modelId="{F37EC2B2-95FE-481F-9DEB-86A79D753A4F}" type="presParOf" srcId="{9178C55D-5610-4FB5-8D3F-843D44724786}" destId="{C803AA19-F569-4E01-BF9C-7D80BBE8C3BC}" srcOrd="0" destOrd="0" presId="urn:microsoft.com/office/officeart/2008/layout/HorizontalMultiLevelHierarchy"/>
    <dgm:cxn modelId="{19D4FE85-7BBE-4EB5-90C7-CAE22B9ECB3C}" type="presParOf" srcId="{9178C55D-5610-4FB5-8D3F-843D44724786}" destId="{BC91C0AB-60BB-43E3-8895-1D2477D392BC}" srcOrd="1" destOrd="0" presId="urn:microsoft.com/office/officeart/2008/layout/HorizontalMultiLevelHierarchy"/>
    <dgm:cxn modelId="{F05101D8-0649-409F-8188-589D9BB68B52}" type="presParOf" srcId="{A06C042B-B6C5-43D2-9D0C-EB8552BE46AD}" destId="{BAB14ED2-3E36-4701-97E8-38FFB04E9640}" srcOrd="2" destOrd="0" presId="urn:microsoft.com/office/officeart/2008/layout/HorizontalMultiLevelHierarchy"/>
    <dgm:cxn modelId="{953D81E0-EB93-4F19-B0BD-9FB2B3B14C6B}" type="presParOf" srcId="{BAB14ED2-3E36-4701-97E8-38FFB04E9640}" destId="{2A22A8C1-6FAA-4F2F-BFA4-5825925093A2}" srcOrd="0" destOrd="0" presId="urn:microsoft.com/office/officeart/2008/layout/HorizontalMultiLevelHierarchy"/>
    <dgm:cxn modelId="{F77D5256-D490-460E-83B0-26C5EC5F1C8A}" type="presParOf" srcId="{A06C042B-B6C5-43D2-9D0C-EB8552BE46AD}" destId="{4DA61101-8538-419B-A4C7-5DBF83818DFC}" srcOrd="3" destOrd="0" presId="urn:microsoft.com/office/officeart/2008/layout/HorizontalMultiLevelHierarchy"/>
    <dgm:cxn modelId="{2D9A281D-FE7D-4571-89ED-2D81A991DC55}" type="presParOf" srcId="{4DA61101-8538-419B-A4C7-5DBF83818DFC}" destId="{9F6D6910-1F63-4DD1-91DB-DCD7DE95DB0B}" srcOrd="0" destOrd="0" presId="urn:microsoft.com/office/officeart/2008/layout/HorizontalMultiLevelHierarchy"/>
    <dgm:cxn modelId="{7CC3ECD3-0474-44AC-AB5E-0FD65BA839B2}" type="presParOf" srcId="{4DA61101-8538-419B-A4C7-5DBF83818DFC}" destId="{332BC2A0-DF9D-483F-8994-D170E57BED02}" srcOrd="1" destOrd="0" presId="urn:microsoft.com/office/officeart/2008/layout/HorizontalMultiLevelHierarchy"/>
    <dgm:cxn modelId="{807260A4-2820-4509-A333-B039E1217527}" type="presParOf" srcId="{A06C042B-B6C5-43D2-9D0C-EB8552BE46AD}" destId="{065B1A86-6C61-4AF5-832B-1A0C98BFA3E2}" srcOrd="4" destOrd="0" presId="urn:microsoft.com/office/officeart/2008/layout/HorizontalMultiLevelHierarchy"/>
    <dgm:cxn modelId="{2EB33E90-017F-4D8F-93F0-2470E9019CB2}" type="presParOf" srcId="{065B1A86-6C61-4AF5-832B-1A0C98BFA3E2}" destId="{36B5F2A7-637E-4A91-B130-587C8F18107A}" srcOrd="0" destOrd="0" presId="urn:microsoft.com/office/officeart/2008/layout/HorizontalMultiLevelHierarchy"/>
    <dgm:cxn modelId="{0191453A-B368-4D33-BF97-DD1442927B5D}" type="presParOf" srcId="{A06C042B-B6C5-43D2-9D0C-EB8552BE46AD}" destId="{3FC0B85E-F38C-4E03-B4EB-76D990F3AF52}" srcOrd="5" destOrd="0" presId="urn:microsoft.com/office/officeart/2008/layout/HorizontalMultiLevelHierarchy"/>
    <dgm:cxn modelId="{97C153CB-A2C4-47BD-BBFF-767BBDD1CB5F}" type="presParOf" srcId="{3FC0B85E-F38C-4E03-B4EB-76D990F3AF52}" destId="{ABFBE9DE-FA17-4183-A987-49030B72573B}" srcOrd="0" destOrd="0" presId="urn:microsoft.com/office/officeart/2008/layout/HorizontalMultiLevelHierarchy"/>
    <dgm:cxn modelId="{65C8FC9B-A876-4AEB-BD76-95DC740EEF49}" type="presParOf" srcId="{3FC0B85E-F38C-4E03-B4EB-76D990F3AF52}" destId="{6EE80A2A-4845-4DD6-9229-265020DF208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A1E05-847E-4847-BF00-373906EC2EAC}"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fr-FR"/>
        </a:p>
      </dgm:t>
    </dgm:pt>
    <dgm:pt modelId="{0FE44358-420B-4399-9668-AEC5A38C590A}">
      <dgm:prSet/>
      <dgm:spPr/>
      <dgm:t>
        <a:bodyPr/>
        <a:lstStyle/>
        <a:p>
          <a:pPr rtl="0"/>
          <a:r>
            <a:rPr lang="fr-FR" dirty="0" err="1" smtClean="0"/>
            <a:t>Databases</a:t>
          </a:r>
          <a:endParaRPr lang="fr-FR" dirty="0"/>
        </a:p>
      </dgm:t>
    </dgm:pt>
    <dgm:pt modelId="{5733CBB2-DFD4-4FB5-9BCA-368AB3AF7A63}" type="parTrans" cxnId="{EDC34C86-897F-42A1-A07D-2358A9FFC0EA}">
      <dgm:prSet/>
      <dgm:spPr/>
      <dgm:t>
        <a:bodyPr/>
        <a:lstStyle/>
        <a:p>
          <a:endParaRPr lang="fr-FR"/>
        </a:p>
      </dgm:t>
    </dgm:pt>
    <dgm:pt modelId="{8B627B59-5386-45BD-B212-784BACB87B75}" type="sibTrans" cxnId="{EDC34C86-897F-42A1-A07D-2358A9FFC0EA}">
      <dgm:prSet/>
      <dgm:spPr/>
      <dgm:t>
        <a:bodyPr/>
        <a:lstStyle/>
        <a:p>
          <a:endParaRPr lang="fr-FR"/>
        </a:p>
      </dgm:t>
    </dgm:pt>
    <dgm:pt modelId="{1C303997-65E2-413C-B5DC-058FCBFF70E4}">
      <dgm:prSet/>
      <dgm:spPr/>
      <dgm:t>
        <a:bodyPr/>
        <a:lstStyle/>
        <a:p>
          <a:pPr rtl="0"/>
          <a:r>
            <a:rPr lang="fr-FR" dirty="0" err="1" smtClean="0"/>
            <a:t>Experimental</a:t>
          </a:r>
          <a:r>
            <a:rPr lang="fr-FR" dirty="0" smtClean="0"/>
            <a:t> </a:t>
          </a:r>
          <a:r>
            <a:rPr lang="fr-FR" dirty="0" err="1" smtClean="0"/>
            <a:t>results</a:t>
          </a:r>
          <a:endParaRPr lang="fr-FR" dirty="0"/>
        </a:p>
      </dgm:t>
    </dgm:pt>
    <dgm:pt modelId="{7E7E2B7F-93C0-4EEE-856D-93EDC84FEA31}" type="parTrans" cxnId="{679508B9-3B34-4471-985A-9C54F578A1F6}">
      <dgm:prSet/>
      <dgm:spPr/>
      <dgm:t>
        <a:bodyPr/>
        <a:lstStyle/>
        <a:p>
          <a:endParaRPr lang="fr-FR"/>
        </a:p>
      </dgm:t>
    </dgm:pt>
    <dgm:pt modelId="{8E888A5A-ACD9-4DC1-AED1-0BE3A2731746}" type="sibTrans" cxnId="{679508B9-3B34-4471-985A-9C54F578A1F6}">
      <dgm:prSet/>
      <dgm:spPr/>
      <dgm:t>
        <a:bodyPr/>
        <a:lstStyle/>
        <a:p>
          <a:endParaRPr lang="fr-FR"/>
        </a:p>
      </dgm:t>
    </dgm:pt>
    <dgm:pt modelId="{7734AC66-29D5-413B-BE00-35D8FF077343}">
      <dgm:prSet/>
      <dgm:spPr/>
      <dgm:t>
        <a:bodyPr/>
        <a:lstStyle/>
        <a:p>
          <a:pPr rtl="0"/>
          <a:r>
            <a:rPr lang="fr-FR" dirty="0" err="1" smtClean="0"/>
            <a:t>Surveys</a:t>
          </a:r>
          <a:endParaRPr lang="fr-FR" dirty="0"/>
        </a:p>
      </dgm:t>
    </dgm:pt>
    <dgm:pt modelId="{E1763653-CAB6-4867-B01D-1F4B309135AC}" type="parTrans" cxnId="{C37B28B5-DCE2-420B-870F-421E95981566}">
      <dgm:prSet/>
      <dgm:spPr/>
      <dgm:t>
        <a:bodyPr/>
        <a:lstStyle/>
        <a:p>
          <a:endParaRPr lang="fr-FR"/>
        </a:p>
      </dgm:t>
    </dgm:pt>
    <dgm:pt modelId="{3C182C3F-2958-4EC3-AC79-5B06735DE311}" type="sibTrans" cxnId="{C37B28B5-DCE2-420B-870F-421E95981566}">
      <dgm:prSet/>
      <dgm:spPr/>
      <dgm:t>
        <a:bodyPr/>
        <a:lstStyle/>
        <a:p>
          <a:endParaRPr lang="fr-FR"/>
        </a:p>
      </dgm:t>
    </dgm:pt>
    <dgm:pt modelId="{303173F5-E239-4BDE-8ED4-2267E996DFEF}">
      <dgm:prSet/>
      <dgm:spPr/>
      <dgm:t>
        <a:bodyPr/>
        <a:lstStyle/>
        <a:p>
          <a:pPr rtl="0"/>
          <a:r>
            <a:rPr lang="fr-FR" dirty="0" err="1" smtClean="0"/>
            <a:t>Maps</a:t>
          </a:r>
          <a:endParaRPr lang="fr-FR" dirty="0"/>
        </a:p>
      </dgm:t>
    </dgm:pt>
    <dgm:pt modelId="{8CA61CC4-01AE-4B37-BE80-41651C31F5F5}" type="parTrans" cxnId="{2DB7AA27-8DEF-46D1-A5AC-307236E30267}">
      <dgm:prSet/>
      <dgm:spPr/>
      <dgm:t>
        <a:bodyPr/>
        <a:lstStyle/>
        <a:p>
          <a:endParaRPr lang="fr-FR"/>
        </a:p>
      </dgm:t>
    </dgm:pt>
    <dgm:pt modelId="{94C6F07D-1C99-4853-A0A7-FDB0CAE7B4D2}" type="sibTrans" cxnId="{2DB7AA27-8DEF-46D1-A5AC-307236E30267}">
      <dgm:prSet/>
      <dgm:spPr/>
      <dgm:t>
        <a:bodyPr/>
        <a:lstStyle/>
        <a:p>
          <a:endParaRPr lang="fr-FR"/>
        </a:p>
      </dgm:t>
    </dgm:pt>
    <dgm:pt modelId="{335CF570-F9C8-4919-B66C-51EB83E78E29}">
      <dgm:prSet/>
      <dgm:spPr/>
      <dgm:t>
        <a:bodyPr/>
        <a:lstStyle/>
        <a:p>
          <a:pPr rtl="0"/>
          <a:r>
            <a:rPr lang="fr-FR" dirty="0" smtClean="0"/>
            <a:t>Archives</a:t>
          </a:r>
          <a:endParaRPr lang="fr-FR" dirty="0"/>
        </a:p>
      </dgm:t>
    </dgm:pt>
    <dgm:pt modelId="{73DA8095-363B-4BFF-83C8-C2D28E71541B}" type="parTrans" cxnId="{0CF2F61C-CFA4-4703-9FAA-81AB406F2EA4}">
      <dgm:prSet/>
      <dgm:spPr/>
      <dgm:t>
        <a:bodyPr/>
        <a:lstStyle/>
        <a:p>
          <a:endParaRPr lang="fr-FR"/>
        </a:p>
      </dgm:t>
    </dgm:pt>
    <dgm:pt modelId="{0ACFDE96-A3BC-43DE-9637-47BE37F77705}" type="sibTrans" cxnId="{0CF2F61C-CFA4-4703-9FAA-81AB406F2EA4}">
      <dgm:prSet/>
      <dgm:spPr/>
      <dgm:t>
        <a:bodyPr/>
        <a:lstStyle/>
        <a:p>
          <a:endParaRPr lang="fr-FR"/>
        </a:p>
      </dgm:t>
    </dgm:pt>
    <dgm:pt modelId="{C8C430E1-D87B-4492-9B3B-6D2B6C21768D}">
      <dgm:prSet/>
      <dgm:spPr/>
      <dgm:t>
        <a:bodyPr/>
        <a:lstStyle/>
        <a:p>
          <a:pPr rtl="0"/>
          <a:r>
            <a:rPr lang="fr-FR" dirty="0" smtClean="0"/>
            <a:t>Photos </a:t>
          </a:r>
          <a:r>
            <a:rPr lang="fr-FR" dirty="0" err="1" smtClean="0"/>
            <a:t>videos</a:t>
          </a:r>
          <a:r>
            <a:rPr lang="fr-FR" dirty="0" smtClean="0"/>
            <a:t> </a:t>
          </a:r>
          <a:r>
            <a:rPr lang="fr-FR" dirty="0" err="1" smtClean="0"/>
            <a:t>sounds</a:t>
          </a:r>
          <a:endParaRPr lang="fr-FR" dirty="0"/>
        </a:p>
      </dgm:t>
    </dgm:pt>
    <dgm:pt modelId="{F70A53C6-4F57-4223-95B0-FC50EB149F67}" type="parTrans" cxnId="{8CE8DDD2-002E-4D45-9B02-EF55A71A15F5}">
      <dgm:prSet/>
      <dgm:spPr/>
      <dgm:t>
        <a:bodyPr/>
        <a:lstStyle/>
        <a:p>
          <a:endParaRPr lang="fr-FR"/>
        </a:p>
      </dgm:t>
    </dgm:pt>
    <dgm:pt modelId="{4349A34F-4494-48BD-AB56-F1FFC7B0BB67}" type="sibTrans" cxnId="{8CE8DDD2-002E-4D45-9B02-EF55A71A15F5}">
      <dgm:prSet/>
      <dgm:spPr/>
      <dgm:t>
        <a:bodyPr/>
        <a:lstStyle/>
        <a:p>
          <a:endParaRPr lang="fr-FR"/>
        </a:p>
      </dgm:t>
    </dgm:pt>
    <dgm:pt modelId="{5F90CD11-2D41-41CC-9152-6047C1EB9B82}">
      <dgm:prSet/>
      <dgm:spPr/>
      <dgm:t>
        <a:bodyPr/>
        <a:lstStyle/>
        <a:p>
          <a:pPr rtl="0"/>
          <a:r>
            <a:rPr lang="fr-FR" dirty="0" smtClean="0"/>
            <a:t>Graphs</a:t>
          </a:r>
          <a:endParaRPr lang="fr-FR" dirty="0"/>
        </a:p>
      </dgm:t>
    </dgm:pt>
    <dgm:pt modelId="{37EC2F2E-8F8C-42D7-9D20-943127852229}" type="parTrans" cxnId="{8CFBF2B0-A79C-4F8A-9375-2E7B9DF95D93}">
      <dgm:prSet/>
      <dgm:spPr/>
      <dgm:t>
        <a:bodyPr/>
        <a:lstStyle/>
        <a:p>
          <a:endParaRPr lang="fr-FR"/>
        </a:p>
      </dgm:t>
    </dgm:pt>
    <dgm:pt modelId="{D2F63B59-2014-475A-BEBA-AAD3C449387C}" type="sibTrans" cxnId="{8CFBF2B0-A79C-4F8A-9375-2E7B9DF95D93}">
      <dgm:prSet/>
      <dgm:spPr/>
      <dgm:t>
        <a:bodyPr/>
        <a:lstStyle/>
        <a:p>
          <a:endParaRPr lang="fr-FR"/>
        </a:p>
      </dgm:t>
    </dgm:pt>
    <dgm:pt modelId="{D59AE26C-94E2-42BC-A05D-28E76283D523}">
      <dgm:prSet/>
      <dgm:spPr/>
      <dgm:t>
        <a:bodyPr/>
        <a:lstStyle/>
        <a:p>
          <a:pPr rtl="0"/>
          <a:r>
            <a:rPr lang="fr-FR" dirty="0" smtClean="0"/>
            <a:t>Codes</a:t>
          </a:r>
          <a:endParaRPr lang="fr-FR" dirty="0"/>
        </a:p>
      </dgm:t>
    </dgm:pt>
    <dgm:pt modelId="{A4D702FE-364D-4E43-A54A-6379AA158373}" type="parTrans" cxnId="{B77405BC-F5CC-4B92-A363-E4A9C03EB5A5}">
      <dgm:prSet/>
      <dgm:spPr/>
      <dgm:t>
        <a:bodyPr/>
        <a:lstStyle/>
        <a:p>
          <a:endParaRPr lang="fr-FR"/>
        </a:p>
      </dgm:t>
    </dgm:pt>
    <dgm:pt modelId="{CEE5E8F0-2FCB-4CE0-BCD0-80D023469375}" type="sibTrans" cxnId="{B77405BC-F5CC-4B92-A363-E4A9C03EB5A5}">
      <dgm:prSet/>
      <dgm:spPr/>
      <dgm:t>
        <a:bodyPr/>
        <a:lstStyle/>
        <a:p>
          <a:endParaRPr lang="fr-FR"/>
        </a:p>
      </dgm:t>
    </dgm:pt>
    <dgm:pt modelId="{548A0C76-6850-4E6F-83D1-0A99734A09E1}" type="pres">
      <dgm:prSet presAssocID="{A74A1E05-847E-4847-BF00-373906EC2EAC}" presName="Name0" presStyleCnt="0">
        <dgm:presLayoutVars>
          <dgm:dir/>
          <dgm:resizeHandles val="exact"/>
        </dgm:presLayoutVars>
      </dgm:prSet>
      <dgm:spPr/>
      <dgm:t>
        <a:bodyPr/>
        <a:lstStyle/>
        <a:p>
          <a:endParaRPr lang="fr-FR"/>
        </a:p>
      </dgm:t>
    </dgm:pt>
    <dgm:pt modelId="{0EBADCD8-8A27-4A8E-BFE0-E4982351D581}" type="pres">
      <dgm:prSet presAssocID="{0FE44358-420B-4399-9668-AEC5A38C590A}" presName="composite" presStyleCnt="0"/>
      <dgm:spPr/>
      <dgm:t>
        <a:bodyPr/>
        <a:lstStyle/>
        <a:p>
          <a:endParaRPr lang="fr-FR"/>
        </a:p>
      </dgm:t>
    </dgm:pt>
    <dgm:pt modelId="{975ED68D-4D74-4423-A183-DEB125A7D127}" type="pres">
      <dgm:prSet presAssocID="{0FE44358-420B-4399-9668-AEC5A38C590A}" presName="rect1" presStyleLbl="bgImgPlace1" presStyleIdx="0" presStyleCnt="8"/>
      <dgm:spPr>
        <a:blipFill rotWithShape="1">
          <a:blip xmlns:r="http://schemas.openxmlformats.org/officeDocument/2006/relationships" r:embed="rId1"/>
          <a:stretch>
            <a:fillRect/>
          </a:stretch>
        </a:blipFill>
      </dgm:spPr>
      <dgm:t>
        <a:bodyPr/>
        <a:lstStyle/>
        <a:p>
          <a:endParaRPr lang="fr-FR"/>
        </a:p>
      </dgm:t>
    </dgm:pt>
    <dgm:pt modelId="{D6990D7F-9846-4EC8-92D3-23BDF047C926}" type="pres">
      <dgm:prSet presAssocID="{0FE44358-420B-4399-9668-AEC5A38C590A}" presName="wedgeRectCallout1" presStyleLbl="node1" presStyleIdx="0" presStyleCnt="8">
        <dgm:presLayoutVars>
          <dgm:bulletEnabled val="1"/>
        </dgm:presLayoutVars>
      </dgm:prSet>
      <dgm:spPr/>
      <dgm:t>
        <a:bodyPr/>
        <a:lstStyle/>
        <a:p>
          <a:endParaRPr lang="fr-FR"/>
        </a:p>
      </dgm:t>
    </dgm:pt>
    <dgm:pt modelId="{3E4E3602-330E-42EB-B035-450F3F645E36}" type="pres">
      <dgm:prSet presAssocID="{8B627B59-5386-45BD-B212-784BACB87B75}" presName="sibTrans" presStyleCnt="0"/>
      <dgm:spPr/>
      <dgm:t>
        <a:bodyPr/>
        <a:lstStyle/>
        <a:p>
          <a:endParaRPr lang="fr-FR"/>
        </a:p>
      </dgm:t>
    </dgm:pt>
    <dgm:pt modelId="{F0D1C67B-07C0-4BB5-8705-5B529F50E803}" type="pres">
      <dgm:prSet presAssocID="{1C303997-65E2-413C-B5DC-058FCBFF70E4}" presName="composite" presStyleCnt="0"/>
      <dgm:spPr/>
      <dgm:t>
        <a:bodyPr/>
        <a:lstStyle/>
        <a:p>
          <a:endParaRPr lang="fr-FR"/>
        </a:p>
      </dgm:t>
    </dgm:pt>
    <dgm:pt modelId="{33588672-47F0-439A-AB2D-FAED2CF83C27}" type="pres">
      <dgm:prSet presAssocID="{1C303997-65E2-413C-B5DC-058FCBFF70E4}" presName="rect1" presStyleLbl="bgImgPlac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l="-153000" r="-153000"/>
          </a:stretch>
        </a:blipFill>
      </dgm:spPr>
      <dgm:t>
        <a:bodyPr/>
        <a:lstStyle/>
        <a:p>
          <a:endParaRPr lang="fr-FR"/>
        </a:p>
      </dgm:t>
    </dgm:pt>
    <dgm:pt modelId="{A19278D5-10D6-41D1-A943-D4B0833F102B}" type="pres">
      <dgm:prSet presAssocID="{1C303997-65E2-413C-B5DC-058FCBFF70E4}" presName="wedgeRectCallout1" presStyleLbl="node1" presStyleIdx="1" presStyleCnt="8">
        <dgm:presLayoutVars>
          <dgm:bulletEnabled val="1"/>
        </dgm:presLayoutVars>
      </dgm:prSet>
      <dgm:spPr/>
      <dgm:t>
        <a:bodyPr/>
        <a:lstStyle/>
        <a:p>
          <a:endParaRPr lang="fr-FR"/>
        </a:p>
      </dgm:t>
    </dgm:pt>
    <dgm:pt modelId="{09579A20-24A6-4A56-AFB0-57A52A10A65A}" type="pres">
      <dgm:prSet presAssocID="{8E888A5A-ACD9-4DC1-AED1-0BE3A2731746}" presName="sibTrans" presStyleCnt="0"/>
      <dgm:spPr/>
      <dgm:t>
        <a:bodyPr/>
        <a:lstStyle/>
        <a:p>
          <a:endParaRPr lang="fr-FR"/>
        </a:p>
      </dgm:t>
    </dgm:pt>
    <dgm:pt modelId="{6015CAB1-EB64-416E-8BCA-85D8E81A2D8E}" type="pres">
      <dgm:prSet presAssocID="{7734AC66-29D5-413B-BE00-35D8FF077343}" presName="composite" presStyleCnt="0"/>
      <dgm:spPr/>
      <dgm:t>
        <a:bodyPr/>
        <a:lstStyle/>
        <a:p>
          <a:endParaRPr lang="fr-FR"/>
        </a:p>
      </dgm:t>
    </dgm:pt>
    <dgm:pt modelId="{9B4C945A-8DAE-4983-A95A-44BF981BD5A0}" type="pres">
      <dgm:prSet presAssocID="{7734AC66-29D5-413B-BE00-35D8FF077343}" presName="rect1" presStyleLbl="bgImgPlac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dgm:spPr>
      <dgm:t>
        <a:bodyPr/>
        <a:lstStyle/>
        <a:p>
          <a:endParaRPr lang="fr-FR"/>
        </a:p>
      </dgm:t>
    </dgm:pt>
    <dgm:pt modelId="{95A12856-D6C9-48C7-8023-4A088F49208D}" type="pres">
      <dgm:prSet presAssocID="{7734AC66-29D5-413B-BE00-35D8FF077343}" presName="wedgeRectCallout1" presStyleLbl="node1" presStyleIdx="2" presStyleCnt="8">
        <dgm:presLayoutVars>
          <dgm:bulletEnabled val="1"/>
        </dgm:presLayoutVars>
      </dgm:prSet>
      <dgm:spPr/>
      <dgm:t>
        <a:bodyPr/>
        <a:lstStyle/>
        <a:p>
          <a:endParaRPr lang="fr-FR"/>
        </a:p>
      </dgm:t>
    </dgm:pt>
    <dgm:pt modelId="{B2CADE32-EAA6-472C-814C-D139A988027F}" type="pres">
      <dgm:prSet presAssocID="{3C182C3F-2958-4EC3-AC79-5B06735DE311}" presName="sibTrans" presStyleCnt="0"/>
      <dgm:spPr/>
      <dgm:t>
        <a:bodyPr/>
        <a:lstStyle/>
        <a:p>
          <a:endParaRPr lang="fr-FR"/>
        </a:p>
      </dgm:t>
    </dgm:pt>
    <dgm:pt modelId="{7164D98D-FA89-4731-8394-D197F86A7C74}" type="pres">
      <dgm:prSet presAssocID="{D59AE26C-94E2-42BC-A05D-28E76283D523}" presName="composite" presStyleCnt="0"/>
      <dgm:spPr/>
      <dgm:t>
        <a:bodyPr/>
        <a:lstStyle/>
        <a:p>
          <a:endParaRPr lang="fr-FR"/>
        </a:p>
      </dgm:t>
    </dgm:pt>
    <dgm:pt modelId="{5E64A651-2BB5-4027-942B-B9D72626469F}" type="pres">
      <dgm:prSet presAssocID="{D59AE26C-94E2-42BC-A05D-28E76283D523}" presName="rect1" presStyleLbl="bgImgPlace1" presStyleIdx="3" presStyleCnt="8" custScaleX="96591"/>
      <dgm:spPr>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dgm:spPr>
      <dgm:t>
        <a:bodyPr/>
        <a:lstStyle/>
        <a:p>
          <a:endParaRPr lang="fr-FR"/>
        </a:p>
      </dgm:t>
    </dgm:pt>
    <dgm:pt modelId="{CB8BD21C-D3E7-487B-905E-D205460012C7}" type="pres">
      <dgm:prSet presAssocID="{D59AE26C-94E2-42BC-A05D-28E76283D523}" presName="wedgeRectCallout1" presStyleLbl="node1" presStyleIdx="3" presStyleCnt="8">
        <dgm:presLayoutVars>
          <dgm:bulletEnabled val="1"/>
        </dgm:presLayoutVars>
      </dgm:prSet>
      <dgm:spPr/>
      <dgm:t>
        <a:bodyPr/>
        <a:lstStyle/>
        <a:p>
          <a:endParaRPr lang="fr-FR"/>
        </a:p>
      </dgm:t>
    </dgm:pt>
    <dgm:pt modelId="{2D97B2DA-5F01-46D2-ADF6-6660678F9898}" type="pres">
      <dgm:prSet presAssocID="{CEE5E8F0-2FCB-4CE0-BCD0-80D023469375}" presName="sibTrans" presStyleCnt="0"/>
      <dgm:spPr/>
      <dgm:t>
        <a:bodyPr/>
        <a:lstStyle/>
        <a:p>
          <a:endParaRPr lang="fr-FR"/>
        </a:p>
      </dgm:t>
    </dgm:pt>
    <dgm:pt modelId="{2574572C-26C9-4EF0-9B15-D4A501F5CF53}" type="pres">
      <dgm:prSet presAssocID="{303173F5-E239-4BDE-8ED4-2267E996DFEF}" presName="composite" presStyleCnt="0"/>
      <dgm:spPr/>
      <dgm:t>
        <a:bodyPr/>
        <a:lstStyle/>
        <a:p>
          <a:endParaRPr lang="fr-FR"/>
        </a:p>
      </dgm:t>
    </dgm:pt>
    <dgm:pt modelId="{3BC3BBBD-7524-41D7-ABCF-B4206C22AF92}" type="pres">
      <dgm:prSet presAssocID="{303173F5-E239-4BDE-8ED4-2267E996DFEF}" presName="rect1" presStyleLbl="bgImgPlac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3000" b="-3000"/>
          </a:stretch>
        </a:blipFill>
      </dgm:spPr>
      <dgm:t>
        <a:bodyPr/>
        <a:lstStyle/>
        <a:p>
          <a:endParaRPr lang="fr-FR"/>
        </a:p>
      </dgm:t>
    </dgm:pt>
    <dgm:pt modelId="{CE2B9125-308C-4C5F-81CF-3C6DC10E01C3}" type="pres">
      <dgm:prSet presAssocID="{303173F5-E239-4BDE-8ED4-2267E996DFEF}" presName="wedgeRectCallout1" presStyleLbl="node1" presStyleIdx="4" presStyleCnt="8">
        <dgm:presLayoutVars>
          <dgm:bulletEnabled val="1"/>
        </dgm:presLayoutVars>
      </dgm:prSet>
      <dgm:spPr/>
      <dgm:t>
        <a:bodyPr/>
        <a:lstStyle/>
        <a:p>
          <a:endParaRPr lang="fr-FR"/>
        </a:p>
      </dgm:t>
    </dgm:pt>
    <dgm:pt modelId="{F065079F-1F5B-410A-8C8C-03937EFB11B5}" type="pres">
      <dgm:prSet presAssocID="{94C6F07D-1C99-4853-A0A7-FDB0CAE7B4D2}" presName="sibTrans" presStyleCnt="0"/>
      <dgm:spPr/>
      <dgm:t>
        <a:bodyPr/>
        <a:lstStyle/>
        <a:p>
          <a:endParaRPr lang="fr-FR"/>
        </a:p>
      </dgm:t>
    </dgm:pt>
    <dgm:pt modelId="{E9D7615A-56B2-4756-80AA-32AFB8DA5A11}" type="pres">
      <dgm:prSet presAssocID="{335CF570-F9C8-4919-B66C-51EB83E78E29}" presName="composite" presStyleCnt="0"/>
      <dgm:spPr/>
      <dgm:t>
        <a:bodyPr/>
        <a:lstStyle/>
        <a:p>
          <a:endParaRPr lang="fr-FR"/>
        </a:p>
      </dgm:t>
    </dgm:pt>
    <dgm:pt modelId="{2A628C5C-DAF1-42EA-8545-4615A3D9F7D3}" type="pres">
      <dgm:prSet presAssocID="{335CF570-F9C8-4919-B66C-51EB83E78E29}" presName="rect1" presStyleLbl="bgImgPlac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10000" b="-10000"/>
          </a:stretch>
        </a:blipFill>
      </dgm:spPr>
      <dgm:t>
        <a:bodyPr/>
        <a:lstStyle/>
        <a:p>
          <a:endParaRPr lang="fr-FR"/>
        </a:p>
      </dgm:t>
    </dgm:pt>
    <dgm:pt modelId="{19F5BB05-80C2-4B1A-AA7C-EAC24A5DC0DE}" type="pres">
      <dgm:prSet presAssocID="{335CF570-F9C8-4919-B66C-51EB83E78E29}" presName="wedgeRectCallout1" presStyleLbl="node1" presStyleIdx="5" presStyleCnt="8">
        <dgm:presLayoutVars>
          <dgm:bulletEnabled val="1"/>
        </dgm:presLayoutVars>
      </dgm:prSet>
      <dgm:spPr/>
      <dgm:t>
        <a:bodyPr/>
        <a:lstStyle/>
        <a:p>
          <a:endParaRPr lang="fr-FR"/>
        </a:p>
      </dgm:t>
    </dgm:pt>
    <dgm:pt modelId="{9FCFDB5D-D546-4101-BCFE-562AD5C51739}" type="pres">
      <dgm:prSet presAssocID="{0ACFDE96-A3BC-43DE-9637-47BE37F77705}" presName="sibTrans" presStyleCnt="0"/>
      <dgm:spPr/>
      <dgm:t>
        <a:bodyPr/>
        <a:lstStyle/>
        <a:p>
          <a:endParaRPr lang="fr-FR"/>
        </a:p>
      </dgm:t>
    </dgm:pt>
    <dgm:pt modelId="{93EE89B4-21E3-41CA-AE7E-F28C52F02676}" type="pres">
      <dgm:prSet presAssocID="{C8C430E1-D87B-4492-9B3B-6D2B6C21768D}" presName="composite" presStyleCnt="0"/>
      <dgm:spPr/>
      <dgm:t>
        <a:bodyPr/>
        <a:lstStyle/>
        <a:p>
          <a:endParaRPr lang="fr-FR"/>
        </a:p>
      </dgm:t>
    </dgm:pt>
    <dgm:pt modelId="{63EB5A87-350A-4398-AAE2-68CD84C86D85}" type="pres">
      <dgm:prSet presAssocID="{C8C430E1-D87B-4492-9B3B-6D2B6C21768D}" presName="rect1" presStyleLbl="bgImgPlace1" presStyleIdx="6" presStyleCnt="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8000" r="-8000"/>
          </a:stretch>
        </a:blipFill>
      </dgm:spPr>
      <dgm:t>
        <a:bodyPr/>
        <a:lstStyle/>
        <a:p>
          <a:endParaRPr lang="fr-FR"/>
        </a:p>
      </dgm:t>
    </dgm:pt>
    <dgm:pt modelId="{0998EC90-9A7B-4AE8-9535-AE747F370CA6}" type="pres">
      <dgm:prSet presAssocID="{C8C430E1-D87B-4492-9B3B-6D2B6C21768D}" presName="wedgeRectCallout1" presStyleLbl="node1" presStyleIdx="6" presStyleCnt="8">
        <dgm:presLayoutVars>
          <dgm:bulletEnabled val="1"/>
        </dgm:presLayoutVars>
      </dgm:prSet>
      <dgm:spPr/>
      <dgm:t>
        <a:bodyPr/>
        <a:lstStyle/>
        <a:p>
          <a:endParaRPr lang="fr-FR"/>
        </a:p>
      </dgm:t>
    </dgm:pt>
    <dgm:pt modelId="{00AE17E0-FC05-4F09-A164-3B436DDD7694}" type="pres">
      <dgm:prSet presAssocID="{4349A34F-4494-48BD-AB56-F1FFC7B0BB67}" presName="sibTrans" presStyleCnt="0"/>
      <dgm:spPr/>
      <dgm:t>
        <a:bodyPr/>
        <a:lstStyle/>
        <a:p>
          <a:endParaRPr lang="fr-FR"/>
        </a:p>
      </dgm:t>
    </dgm:pt>
    <dgm:pt modelId="{D1C72234-4B3B-4CEA-90FD-5924EA88D11D}" type="pres">
      <dgm:prSet presAssocID="{5F90CD11-2D41-41CC-9152-6047C1EB9B82}" presName="composite" presStyleCnt="0"/>
      <dgm:spPr/>
      <dgm:t>
        <a:bodyPr/>
        <a:lstStyle/>
        <a:p>
          <a:endParaRPr lang="fr-FR"/>
        </a:p>
      </dgm:t>
    </dgm:pt>
    <dgm:pt modelId="{BCC9ED64-E1F9-4A3D-8DD3-D94AFDF62BB4}" type="pres">
      <dgm:prSet presAssocID="{5F90CD11-2D41-41CC-9152-6047C1EB9B82}" presName="rect1" presStyleLbl="bgImgPlac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dgm:spPr>
      <dgm:t>
        <a:bodyPr/>
        <a:lstStyle/>
        <a:p>
          <a:endParaRPr lang="fr-FR"/>
        </a:p>
      </dgm:t>
    </dgm:pt>
    <dgm:pt modelId="{999198FC-66E0-44B5-846F-22FC78F4672B}" type="pres">
      <dgm:prSet presAssocID="{5F90CD11-2D41-41CC-9152-6047C1EB9B82}" presName="wedgeRectCallout1" presStyleLbl="node1" presStyleIdx="7" presStyleCnt="8">
        <dgm:presLayoutVars>
          <dgm:bulletEnabled val="1"/>
        </dgm:presLayoutVars>
      </dgm:prSet>
      <dgm:spPr/>
      <dgm:t>
        <a:bodyPr/>
        <a:lstStyle/>
        <a:p>
          <a:endParaRPr lang="fr-FR"/>
        </a:p>
      </dgm:t>
    </dgm:pt>
  </dgm:ptLst>
  <dgm:cxnLst>
    <dgm:cxn modelId="{2DB7AA27-8DEF-46D1-A5AC-307236E30267}" srcId="{A74A1E05-847E-4847-BF00-373906EC2EAC}" destId="{303173F5-E239-4BDE-8ED4-2267E996DFEF}" srcOrd="4" destOrd="0" parTransId="{8CA61CC4-01AE-4B37-BE80-41651C31F5F5}" sibTransId="{94C6F07D-1C99-4853-A0A7-FDB0CAE7B4D2}"/>
    <dgm:cxn modelId="{394A9D9E-FEFF-4B2E-ADE3-36096A3E4942}" type="presOf" srcId="{303173F5-E239-4BDE-8ED4-2267E996DFEF}" destId="{CE2B9125-308C-4C5F-81CF-3C6DC10E01C3}" srcOrd="0" destOrd="0" presId="urn:microsoft.com/office/officeart/2008/layout/BendingPictureCaptionList"/>
    <dgm:cxn modelId="{8CFBF2B0-A79C-4F8A-9375-2E7B9DF95D93}" srcId="{A74A1E05-847E-4847-BF00-373906EC2EAC}" destId="{5F90CD11-2D41-41CC-9152-6047C1EB9B82}" srcOrd="7" destOrd="0" parTransId="{37EC2F2E-8F8C-42D7-9D20-943127852229}" sibTransId="{D2F63B59-2014-475A-BEBA-AAD3C449387C}"/>
    <dgm:cxn modelId="{E341F188-C7E1-4C8D-941C-2844F650E5A6}" type="presOf" srcId="{1C303997-65E2-413C-B5DC-058FCBFF70E4}" destId="{A19278D5-10D6-41D1-A943-D4B0833F102B}" srcOrd="0" destOrd="0" presId="urn:microsoft.com/office/officeart/2008/layout/BendingPictureCaptionList"/>
    <dgm:cxn modelId="{B77405BC-F5CC-4B92-A363-E4A9C03EB5A5}" srcId="{A74A1E05-847E-4847-BF00-373906EC2EAC}" destId="{D59AE26C-94E2-42BC-A05D-28E76283D523}" srcOrd="3" destOrd="0" parTransId="{A4D702FE-364D-4E43-A54A-6379AA158373}" sibTransId="{CEE5E8F0-2FCB-4CE0-BCD0-80D023469375}"/>
    <dgm:cxn modelId="{033836BA-3F0A-493B-9CEB-6FA61F6CE1BE}" type="presOf" srcId="{5F90CD11-2D41-41CC-9152-6047C1EB9B82}" destId="{999198FC-66E0-44B5-846F-22FC78F4672B}" srcOrd="0" destOrd="0" presId="urn:microsoft.com/office/officeart/2008/layout/BendingPictureCaptionList"/>
    <dgm:cxn modelId="{D5B4A3CC-E074-4C01-B416-20766C91880D}" type="presOf" srcId="{0FE44358-420B-4399-9668-AEC5A38C590A}" destId="{D6990D7F-9846-4EC8-92D3-23BDF047C926}" srcOrd="0" destOrd="0" presId="urn:microsoft.com/office/officeart/2008/layout/BendingPictureCaptionList"/>
    <dgm:cxn modelId="{C37B28B5-DCE2-420B-870F-421E95981566}" srcId="{A74A1E05-847E-4847-BF00-373906EC2EAC}" destId="{7734AC66-29D5-413B-BE00-35D8FF077343}" srcOrd="2" destOrd="0" parTransId="{E1763653-CAB6-4867-B01D-1F4B309135AC}" sibTransId="{3C182C3F-2958-4EC3-AC79-5B06735DE311}"/>
    <dgm:cxn modelId="{EC5B9AAE-1DD0-40F8-A896-20B18EABE6D0}" type="presOf" srcId="{A74A1E05-847E-4847-BF00-373906EC2EAC}" destId="{548A0C76-6850-4E6F-83D1-0A99734A09E1}" srcOrd="0" destOrd="0" presId="urn:microsoft.com/office/officeart/2008/layout/BendingPictureCaptionList"/>
    <dgm:cxn modelId="{0CF2F61C-CFA4-4703-9FAA-81AB406F2EA4}" srcId="{A74A1E05-847E-4847-BF00-373906EC2EAC}" destId="{335CF570-F9C8-4919-B66C-51EB83E78E29}" srcOrd="5" destOrd="0" parTransId="{73DA8095-363B-4BFF-83C8-C2D28E71541B}" sibTransId="{0ACFDE96-A3BC-43DE-9637-47BE37F77705}"/>
    <dgm:cxn modelId="{FD5901FA-28F0-412B-94FC-3A75A92671E6}" type="presOf" srcId="{335CF570-F9C8-4919-B66C-51EB83E78E29}" destId="{19F5BB05-80C2-4B1A-AA7C-EAC24A5DC0DE}" srcOrd="0" destOrd="0" presId="urn:microsoft.com/office/officeart/2008/layout/BendingPictureCaptionList"/>
    <dgm:cxn modelId="{EDC34C86-897F-42A1-A07D-2358A9FFC0EA}" srcId="{A74A1E05-847E-4847-BF00-373906EC2EAC}" destId="{0FE44358-420B-4399-9668-AEC5A38C590A}" srcOrd="0" destOrd="0" parTransId="{5733CBB2-DFD4-4FB5-9BCA-368AB3AF7A63}" sibTransId="{8B627B59-5386-45BD-B212-784BACB87B75}"/>
    <dgm:cxn modelId="{A0BF92B7-3004-4060-93C1-86604B74F10A}" type="presOf" srcId="{7734AC66-29D5-413B-BE00-35D8FF077343}" destId="{95A12856-D6C9-48C7-8023-4A088F49208D}" srcOrd="0" destOrd="0" presId="urn:microsoft.com/office/officeart/2008/layout/BendingPictureCaptionList"/>
    <dgm:cxn modelId="{C0C125AA-E335-4137-A654-5052DCFCBBC5}" type="presOf" srcId="{C8C430E1-D87B-4492-9B3B-6D2B6C21768D}" destId="{0998EC90-9A7B-4AE8-9535-AE747F370CA6}" srcOrd="0" destOrd="0" presId="urn:microsoft.com/office/officeart/2008/layout/BendingPictureCaptionList"/>
    <dgm:cxn modelId="{A0A50288-00FF-431F-ACE8-A62C24F68F1F}" type="presOf" srcId="{D59AE26C-94E2-42BC-A05D-28E76283D523}" destId="{CB8BD21C-D3E7-487B-905E-D205460012C7}" srcOrd="0" destOrd="0" presId="urn:microsoft.com/office/officeart/2008/layout/BendingPictureCaptionList"/>
    <dgm:cxn modelId="{679508B9-3B34-4471-985A-9C54F578A1F6}" srcId="{A74A1E05-847E-4847-BF00-373906EC2EAC}" destId="{1C303997-65E2-413C-B5DC-058FCBFF70E4}" srcOrd="1" destOrd="0" parTransId="{7E7E2B7F-93C0-4EEE-856D-93EDC84FEA31}" sibTransId="{8E888A5A-ACD9-4DC1-AED1-0BE3A2731746}"/>
    <dgm:cxn modelId="{8CE8DDD2-002E-4D45-9B02-EF55A71A15F5}" srcId="{A74A1E05-847E-4847-BF00-373906EC2EAC}" destId="{C8C430E1-D87B-4492-9B3B-6D2B6C21768D}" srcOrd="6" destOrd="0" parTransId="{F70A53C6-4F57-4223-95B0-FC50EB149F67}" sibTransId="{4349A34F-4494-48BD-AB56-F1FFC7B0BB67}"/>
    <dgm:cxn modelId="{C6930C7E-F8BE-40CE-8F75-BD7283148C26}" type="presParOf" srcId="{548A0C76-6850-4E6F-83D1-0A99734A09E1}" destId="{0EBADCD8-8A27-4A8E-BFE0-E4982351D581}" srcOrd="0" destOrd="0" presId="urn:microsoft.com/office/officeart/2008/layout/BendingPictureCaptionList"/>
    <dgm:cxn modelId="{5198244C-186F-4E2E-81C1-8C509B85B9FA}" type="presParOf" srcId="{0EBADCD8-8A27-4A8E-BFE0-E4982351D581}" destId="{975ED68D-4D74-4423-A183-DEB125A7D127}" srcOrd="0" destOrd="0" presId="urn:microsoft.com/office/officeart/2008/layout/BendingPictureCaptionList"/>
    <dgm:cxn modelId="{38CDB8FE-F82F-4348-8010-C5DD60B9AB0F}" type="presParOf" srcId="{0EBADCD8-8A27-4A8E-BFE0-E4982351D581}" destId="{D6990D7F-9846-4EC8-92D3-23BDF047C926}" srcOrd="1" destOrd="0" presId="urn:microsoft.com/office/officeart/2008/layout/BendingPictureCaptionList"/>
    <dgm:cxn modelId="{3B83D5F9-4710-491A-8735-D12538411C1C}" type="presParOf" srcId="{548A0C76-6850-4E6F-83D1-0A99734A09E1}" destId="{3E4E3602-330E-42EB-B035-450F3F645E36}" srcOrd="1" destOrd="0" presId="urn:microsoft.com/office/officeart/2008/layout/BendingPictureCaptionList"/>
    <dgm:cxn modelId="{79EA4665-C3E1-46F0-BD7D-0A0AA8949154}" type="presParOf" srcId="{548A0C76-6850-4E6F-83D1-0A99734A09E1}" destId="{F0D1C67B-07C0-4BB5-8705-5B529F50E803}" srcOrd="2" destOrd="0" presId="urn:microsoft.com/office/officeart/2008/layout/BendingPictureCaptionList"/>
    <dgm:cxn modelId="{237A091E-B005-4A1B-B164-88DC900B3896}" type="presParOf" srcId="{F0D1C67B-07C0-4BB5-8705-5B529F50E803}" destId="{33588672-47F0-439A-AB2D-FAED2CF83C27}" srcOrd="0" destOrd="0" presId="urn:microsoft.com/office/officeart/2008/layout/BendingPictureCaptionList"/>
    <dgm:cxn modelId="{24E8F3E8-EDAC-4A12-BE95-023EBEA32FA4}" type="presParOf" srcId="{F0D1C67B-07C0-4BB5-8705-5B529F50E803}" destId="{A19278D5-10D6-41D1-A943-D4B0833F102B}" srcOrd="1" destOrd="0" presId="urn:microsoft.com/office/officeart/2008/layout/BendingPictureCaptionList"/>
    <dgm:cxn modelId="{8973EB28-7B61-4F12-8AC8-B845528BBA70}" type="presParOf" srcId="{548A0C76-6850-4E6F-83D1-0A99734A09E1}" destId="{09579A20-24A6-4A56-AFB0-57A52A10A65A}" srcOrd="3" destOrd="0" presId="urn:microsoft.com/office/officeart/2008/layout/BendingPictureCaptionList"/>
    <dgm:cxn modelId="{9B7167F8-D98C-478E-9266-1A66354975CF}" type="presParOf" srcId="{548A0C76-6850-4E6F-83D1-0A99734A09E1}" destId="{6015CAB1-EB64-416E-8BCA-85D8E81A2D8E}" srcOrd="4" destOrd="0" presId="urn:microsoft.com/office/officeart/2008/layout/BendingPictureCaptionList"/>
    <dgm:cxn modelId="{B3071EDC-076F-4922-8F97-BF386524E7E4}" type="presParOf" srcId="{6015CAB1-EB64-416E-8BCA-85D8E81A2D8E}" destId="{9B4C945A-8DAE-4983-A95A-44BF981BD5A0}" srcOrd="0" destOrd="0" presId="urn:microsoft.com/office/officeart/2008/layout/BendingPictureCaptionList"/>
    <dgm:cxn modelId="{97B10DC1-10CA-4881-992D-664ECE0B4600}" type="presParOf" srcId="{6015CAB1-EB64-416E-8BCA-85D8E81A2D8E}" destId="{95A12856-D6C9-48C7-8023-4A088F49208D}" srcOrd="1" destOrd="0" presId="urn:microsoft.com/office/officeart/2008/layout/BendingPictureCaptionList"/>
    <dgm:cxn modelId="{8E93F47B-274C-4CAC-8D4F-5B152262A0EC}" type="presParOf" srcId="{548A0C76-6850-4E6F-83D1-0A99734A09E1}" destId="{B2CADE32-EAA6-472C-814C-D139A988027F}" srcOrd="5" destOrd="0" presId="urn:microsoft.com/office/officeart/2008/layout/BendingPictureCaptionList"/>
    <dgm:cxn modelId="{A7659D21-BD90-48DD-AFDB-F38BA666D4B7}" type="presParOf" srcId="{548A0C76-6850-4E6F-83D1-0A99734A09E1}" destId="{7164D98D-FA89-4731-8394-D197F86A7C74}" srcOrd="6" destOrd="0" presId="urn:microsoft.com/office/officeart/2008/layout/BendingPictureCaptionList"/>
    <dgm:cxn modelId="{11920C86-05AB-49AB-86D6-4A3ECE07B274}" type="presParOf" srcId="{7164D98D-FA89-4731-8394-D197F86A7C74}" destId="{5E64A651-2BB5-4027-942B-B9D72626469F}" srcOrd="0" destOrd="0" presId="urn:microsoft.com/office/officeart/2008/layout/BendingPictureCaptionList"/>
    <dgm:cxn modelId="{B07889B5-B90B-4420-9F79-58C2C3129FAB}" type="presParOf" srcId="{7164D98D-FA89-4731-8394-D197F86A7C74}" destId="{CB8BD21C-D3E7-487B-905E-D205460012C7}" srcOrd="1" destOrd="0" presId="urn:microsoft.com/office/officeart/2008/layout/BendingPictureCaptionList"/>
    <dgm:cxn modelId="{C90D0361-7F6E-418B-A1A2-1B129BEE9157}" type="presParOf" srcId="{548A0C76-6850-4E6F-83D1-0A99734A09E1}" destId="{2D97B2DA-5F01-46D2-ADF6-6660678F9898}" srcOrd="7" destOrd="0" presId="urn:microsoft.com/office/officeart/2008/layout/BendingPictureCaptionList"/>
    <dgm:cxn modelId="{E1E240D6-0042-4D35-A3EB-4CE1C3FF8EE0}" type="presParOf" srcId="{548A0C76-6850-4E6F-83D1-0A99734A09E1}" destId="{2574572C-26C9-4EF0-9B15-D4A501F5CF53}" srcOrd="8" destOrd="0" presId="urn:microsoft.com/office/officeart/2008/layout/BendingPictureCaptionList"/>
    <dgm:cxn modelId="{8A2BF349-1E78-4BC8-BB33-F8A5684A8DC0}" type="presParOf" srcId="{2574572C-26C9-4EF0-9B15-D4A501F5CF53}" destId="{3BC3BBBD-7524-41D7-ABCF-B4206C22AF92}" srcOrd="0" destOrd="0" presId="urn:microsoft.com/office/officeart/2008/layout/BendingPictureCaptionList"/>
    <dgm:cxn modelId="{851D44BE-8D5D-454A-BC2D-56B313D08535}" type="presParOf" srcId="{2574572C-26C9-4EF0-9B15-D4A501F5CF53}" destId="{CE2B9125-308C-4C5F-81CF-3C6DC10E01C3}" srcOrd="1" destOrd="0" presId="urn:microsoft.com/office/officeart/2008/layout/BendingPictureCaptionList"/>
    <dgm:cxn modelId="{156F79F8-9F3C-4961-A113-6510092CC933}" type="presParOf" srcId="{548A0C76-6850-4E6F-83D1-0A99734A09E1}" destId="{F065079F-1F5B-410A-8C8C-03937EFB11B5}" srcOrd="9" destOrd="0" presId="urn:microsoft.com/office/officeart/2008/layout/BendingPictureCaptionList"/>
    <dgm:cxn modelId="{F7C424A5-A50E-4557-838D-DC3830B4B27A}" type="presParOf" srcId="{548A0C76-6850-4E6F-83D1-0A99734A09E1}" destId="{E9D7615A-56B2-4756-80AA-32AFB8DA5A11}" srcOrd="10" destOrd="0" presId="urn:microsoft.com/office/officeart/2008/layout/BendingPictureCaptionList"/>
    <dgm:cxn modelId="{FDE09328-D9E2-4E0A-B71B-D96E78B8871E}" type="presParOf" srcId="{E9D7615A-56B2-4756-80AA-32AFB8DA5A11}" destId="{2A628C5C-DAF1-42EA-8545-4615A3D9F7D3}" srcOrd="0" destOrd="0" presId="urn:microsoft.com/office/officeart/2008/layout/BendingPictureCaptionList"/>
    <dgm:cxn modelId="{1CBFC26C-F626-41A4-9446-C2369EB63E7E}" type="presParOf" srcId="{E9D7615A-56B2-4756-80AA-32AFB8DA5A11}" destId="{19F5BB05-80C2-4B1A-AA7C-EAC24A5DC0DE}" srcOrd="1" destOrd="0" presId="urn:microsoft.com/office/officeart/2008/layout/BendingPictureCaptionList"/>
    <dgm:cxn modelId="{65E3C05D-6777-437F-8B55-7F4FE33A5F2C}" type="presParOf" srcId="{548A0C76-6850-4E6F-83D1-0A99734A09E1}" destId="{9FCFDB5D-D546-4101-BCFE-562AD5C51739}" srcOrd="11" destOrd="0" presId="urn:microsoft.com/office/officeart/2008/layout/BendingPictureCaptionList"/>
    <dgm:cxn modelId="{7FE58F0D-B73A-4CA2-9F55-6E7A4F0E342B}" type="presParOf" srcId="{548A0C76-6850-4E6F-83D1-0A99734A09E1}" destId="{93EE89B4-21E3-41CA-AE7E-F28C52F02676}" srcOrd="12" destOrd="0" presId="urn:microsoft.com/office/officeart/2008/layout/BendingPictureCaptionList"/>
    <dgm:cxn modelId="{5128EDFC-FE27-4DE3-B827-574DB61F8477}" type="presParOf" srcId="{93EE89B4-21E3-41CA-AE7E-F28C52F02676}" destId="{63EB5A87-350A-4398-AAE2-68CD84C86D85}" srcOrd="0" destOrd="0" presId="urn:microsoft.com/office/officeart/2008/layout/BendingPictureCaptionList"/>
    <dgm:cxn modelId="{3514D16C-E35A-46FC-B605-41AABAE5D747}" type="presParOf" srcId="{93EE89B4-21E3-41CA-AE7E-F28C52F02676}" destId="{0998EC90-9A7B-4AE8-9535-AE747F370CA6}" srcOrd="1" destOrd="0" presId="urn:microsoft.com/office/officeart/2008/layout/BendingPictureCaptionList"/>
    <dgm:cxn modelId="{88C4FD9A-78E8-4022-BF2B-6B38E3E54897}" type="presParOf" srcId="{548A0C76-6850-4E6F-83D1-0A99734A09E1}" destId="{00AE17E0-FC05-4F09-A164-3B436DDD7694}" srcOrd="13" destOrd="0" presId="urn:microsoft.com/office/officeart/2008/layout/BendingPictureCaptionList"/>
    <dgm:cxn modelId="{586A7C48-FBE2-4797-A282-E8B132AC0F0A}" type="presParOf" srcId="{548A0C76-6850-4E6F-83D1-0A99734A09E1}" destId="{D1C72234-4B3B-4CEA-90FD-5924EA88D11D}" srcOrd="14" destOrd="0" presId="urn:microsoft.com/office/officeart/2008/layout/BendingPictureCaptionList"/>
    <dgm:cxn modelId="{A87559E4-F43F-4EE0-8334-AD8499D6EC5F}" type="presParOf" srcId="{D1C72234-4B3B-4CEA-90FD-5924EA88D11D}" destId="{BCC9ED64-E1F9-4A3D-8DD3-D94AFDF62BB4}" srcOrd="0" destOrd="0" presId="urn:microsoft.com/office/officeart/2008/layout/BendingPictureCaptionList"/>
    <dgm:cxn modelId="{528B0F8D-CCB9-4842-BD35-CBFC920B90BD}" type="presParOf" srcId="{D1C72234-4B3B-4CEA-90FD-5924EA88D11D}" destId="{999198FC-66E0-44B5-846F-22FC78F4672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61CE63-543A-4057-896D-4F32F2BC6628}" type="doc">
      <dgm:prSet loTypeId="urn:microsoft.com/office/officeart/2005/8/layout/radial2" loCatId="relationship" qsTypeId="urn:microsoft.com/office/officeart/2005/8/quickstyle/simple3" qsCatId="simple" csTypeId="urn:microsoft.com/office/officeart/2005/8/colors/accent1_2" csCatId="accent1" phldr="1"/>
      <dgm:spPr/>
      <dgm:t>
        <a:bodyPr/>
        <a:lstStyle/>
        <a:p>
          <a:endParaRPr lang="fr-FR"/>
        </a:p>
      </dgm:t>
    </dgm:pt>
    <dgm:pt modelId="{955AF698-781E-469D-9BF7-F4C6572593DD}">
      <dgm:prSet phldrT="[Texte]"/>
      <dgm:spPr/>
      <dgm:t>
        <a:bodyPr/>
        <a:lstStyle/>
        <a:p>
          <a:r>
            <a:rPr lang="fr-FR" dirty="0" err="1" smtClean="0"/>
            <a:t>form</a:t>
          </a:r>
          <a:endParaRPr lang="fr-FR" dirty="0"/>
        </a:p>
      </dgm:t>
    </dgm:pt>
    <dgm:pt modelId="{F7711A15-8EAC-435B-A79D-7A06B15594A7}" type="parTrans" cxnId="{5DBCE384-AF6B-419D-BC85-05616E6A4F7B}">
      <dgm:prSet/>
      <dgm:spPr/>
      <dgm:t>
        <a:bodyPr/>
        <a:lstStyle/>
        <a:p>
          <a:endParaRPr lang="fr-FR"/>
        </a:p>
      </dgm:t>
    </dgm:pt>
    <dgm:pt modelId="{1013D3E5-1540-4D21-9E01-F449845C9E1B}" type="sibTrans" cxnId="{5DBCE384-AF6B-419D-BC85-05616E6A4F7B}">
      <dgm:prSet/>
      <dgm:spPr/>
      <dgm:t>
        <a:bodyPr/>
        <a:lstStyle/>
        <a:p>
          <a:endParaRPr lang="fr-FR"/>
        </a:p>
      </dgm:t>
    </dgm:pt>
    <dgm:pt modelId="{E519C515-C06F-4BA8-A7A6-001C180EC373}">
      <dgm:prSet phldrT="[Texte]"/>
      <dgm:spPr/>
      <dgm:t>
        <a:bodyPr/>
        <a:lstStyle/>
        <a:p>
          <a:r>
            <a:rPr lang="fr-FR" dirty="0" smtClean="0"/>
            <a:t>medium</a:t>
          </a:r>
          <a:endParaRPr lang="fr-FR" dirty="0"/>
        </a:p>
      </dgm:t>
    </dgm:pt>
    <dgm:pt modelId="{46DE878A-3F7E-4722-8873-297856AD15B0}" type="parTrans" cxnId="{4CB6E467-CAEE-43CF-8B7A-8227B9BE5BE0}">
      <dgm:prSet/>
      <dgm:spPr/>
      <dgm:t>
        <a:bodyPr/>
        <a:lstStyle/>
        <a:p>
          <a:endParaRPr lang="fr-FR"/>
        </a:p>
      </dgm:t>
    </dgm:pt>
    <dgm:pt modelId="{B8030C94-0C77-4813-94E4-3875C8BB1849}" type="sibTrans" cxnId="{4CB6E467-CAEE-43CF-8B7A-8227B9BE5BE0}">
      <dgm:prSet/>
      <dgm:spPr/>
      <dgm:t>
        <a:bodyPr/>
        <a:lstStyle/>
        <a:p>
          <a:endParaRPr lang="fr-FR"/>
        </a:p>
      </dgm:t>
    </dgm:pt>
    <dgm:pt modelId="{C178257B-FB4D-4CC5-9250-92851E09949E}">
      <dgm:prSet phldrT="[Texte]"/>
      <dgm:spPr/>
      <dgm:t>
        <a:bodyPr/>
        <a:lstStyle/>
        <a:p>
          <a:r>
            <a:rPr lang="fr-FR" dirty="0" smtClean="0"/>
            <a:t>inscription</a:t>
          </a:r>
          <a:endParaRPr lang="fr-FR" dirty="0"/>
        </a:p>
      </dgm:t>
    </dgm:pt>
    <dgm:pt modelId="{B918A62D-6076-4753-88AB-81B2A130C772}" type="parTrans" cxnId="{87CB14BE-B0BD-45F6-8A4E-DC2E987242C3}">
      <dgm:prSet/>
      <dgm:spPr/>
      <dgm:t>
        <a:bodyPr/>
        <a:lstStyle/>
        <a:p>
          <a:endParaRPr lang="fr-FR"/>
        </a:p>
      </dgm:t>
    </dgm:pt>
    <dgm:pt modelId="{6D4D7716-0ED6-4A34-BE13-C8434E1189B8}" type="sibTrans" cxnId="{87CB14BE-B0BD-45F6-8A4E-DC2E987242C3}">
      <dgm:prSet/>
      <dgm:spPr/>
      <dgm:t>
        <a:bodyPr/>
        <a:lstStyle/>
        <a:p>
          <a:endParaRPr lang="fr-FR"/>
        </a:p>
      </dgm:t>
    </dgm:pt>
    <dgm:pt modelId="{DC931232-19D8-4003-B9F9-557C96CD18EC}">
      <dgm:prSet phldrT="[Texte]"/>
      <dgm:spPr/>
      <dgm:t>
        <a:bodyPr/>
        <a:lstStyle/>
        <a:p>
          <a:r>
            <a:rPr lang="fr-FR" dirty="0" err="1" smtClean="0"/>
            <a:t>sign</a:t>
          </a:r>
          <a:endParaRPr lang="fr-FR" dirty="0"/>
        </a:p>
      </dgm:t>
    </dgm:pt>
    <dgm:pt modelId="{CE1705B2-D7FD-49EE-8FB5-E7E59C63A02F}" type="parTrans" cxnId="{39CFB64C-B8C3-4212-854F-07B0D30B699A}">
      <dgm:prSet/>
      <dgm:spPr/>
      <dgm:t>
        <a:bodyPr/>
        <a:lstStyle/>
        <a:p>
          <a:endParaRPr lang="fr-FR"/>
        </a:p>
      </dgm:t>
    </dgm:pt>
    <dgm:pt modelId="{6B3B9745-D32D-4347-A9F5-BD619B33062A}" type="sibTrans" cxnId="{39CFB64C-B8C3-4212-854F-07B0D30B699A}">
      <dgm:prSet/>
      <dgm:spPr/>
      <dgm:t>
        <a:bodyPr/>
        <a:lstStyle/>
        <a:p>
          <a:endParaRPr lang="fr-FR"/>
        </a:p>
      </dgm:t>
    </dgm:pt>
    <dgm:pt modelId="{E72AFC9F-9B63-495E-B89E-A288AFB16465}">
      <dgm:prSet phldrT="[Texte]"/>
      <dgm:spPr/>
      <dgm:t>
        <a:bodyPr/>
        <a:lstStyle/>
        <a:p>
          <a:r>
            <a:rPr lang="fr-FR" dirty="0" smtClean="0"/>
            <a:t>content</a:t>
          </a:r>
          <a:endParaRPr lang="fr-FR" dirty="0"/>
        </a:p>
      </dgm:t>
    </dgm:pt>
    <dgm:pt modelId="{C16C71CE-456C-4CC5-A94C-E0417249A39F}" type="parTrans" cxnId="{C556444A-2C5F-4FCC-9643-B8D4594D842A}">
      <dgm:prSet/>
      <dgm:spPr/>
      <dgm:t>
        <a:bodyPr/>
        <a:lstStyle/>
        <a:p>
          <a:endParaRPr lang="fr-FR"/>
        </a:p>
      </dgm:t>
    </dgm:pt>
    <dgm:pt modelId="{B378CBC6-E0FB-4431-BE5C-74828C2051F1}" type="sibTrans" cxnId="{C556444A-2C5F-4FCC-9643-B8D4594D842A}">
      <dgm:prSet/>
      <dgm:spPr/>
      <dgm:t>
        <a:bodyPr/>
        <a:lstStyle/>
        <a:p>
          <a:endParaRPr lang="fr-FR"/>
        </a:p>
      </dgm:t>
    </dgm:pt>
    <dgm:pt modelId="{9617192E-96DD-4255-A0A9-3CB3AB18C1E4}">
      <dgm:prSet phldrT="[Texte]"/>
      <dgm:spPr/>
      <dgm:t>
        <a:bodyPr/>
        <a:lstStyle/>
        <a:p>
          <a:r>
            <a:rPr lang="fr-FR" dirty="0" err="1" smtClean="0"/>
            <a:t>meaning</a:t>
          </a:r>
          <a:endParaRPr lang="fr-FR" dirty="0"/>
        </a:p>
      </dgm:t>
    </dgm:pt>
    <dgm:pt modelId="{157478FD-66E5-44D1-9385-D8A427C0E534}" type="parTrans" cxnId="{F3F0F0DB-A52C-4876-AF7F-98F18540E1C1}">
      <dgm:prSet/>
      <dgm:spPr/>
      <dgm:t>
        <a:bodyPr/>
        <a:lstStyle/>
        <a:p>
          <a:endParaRPr lang="fr-FR"/>
        </a:p>
      </dgm:t>
    </dgm:pt>
    <dgm:pt modelId="{CB95B9E2-425A-41E3-98EC-6F54F4C08FDA}" type="sibTrans" cxnId="{F3F0F0DB-A52C-4876-AF7F-98F18540E1C1}">
      <dgm:prSet/>
      <dgm:spPr/>
      <dgm:t>
        <a:bodyPr/>
        <a:lstStyle/>
        <a:p>
          <a:endParaRPr lang="fr-FR"/>
        </a:p>
      </dgm:t>
    </dgm:pt>
    <dgm:pt modelId="{B580AF82-6682-49EE-BAB8-E4A1DFDB3523}">
      <dgm:prSet phldrT="[Texte]"/>
      <dgm:spPr/>
      <dgm:t>
        <a:bodyPr/>
        <a:lstStyle/>
        <a:p>
          <a:r>
            <a:rPr lang="fr-FR" dirty="0" smtClean="0"/>
            <a:t>medium</a:t>
          </a:r>
          <a:endParaRPr lang="fr-FR" dirty="0"/>
        </a:p>
      </dgm:t>
    </dgm:pt>
    <dgm:pt modelId="{F2CECD96-A0EE-4163-841F-4D940225FA19}" type="parTrans" cxnId="{B37F1541-061E-41A3-81A7-13A40B7A65E9}">
      <dgm:prSet/>
      <dgm:spPr/>
      <dgm:t>
        <a:bodyPr/>
        <a:lstStyle/>
        <a:p>
          <a:endParaRPr lang="fr-FR"/>
        </a:p>
      </dgm:t>
    </dgm:pt>
    <dgm:pt modelId="{2080426B-95DA-45C8-9407-D07624BA132A}" type="sibTrans" cxnId="{B37F1541-061E-41A3-81A7-13A40B7A65E9}">
      <dgm:prSet/>
      <dgm:spPr/>
      <dgm:t>
        <a:bodyPr/>
        <a:lstStyle/>
        <a:p>
          <a:endParaRPr lang="fr-FR"/>
        </a:p>
      </dgm:t>
    </dgm:pt>
    <dgm:pt modelId="{F80896A2-7429-44D3-B977-E1023410081C}">
      <dgm:prSet phldrT="[Texte]"/>
      <dgm:spPr/>
      <dgm:t>
        <a:bodyPr/>
        <a:lstStyle/>
        <a:p>
          <a:r>
            <a:rPr lang="fr-FR" dirty="0" smtClean="0"/>
            <a:t>inscription</a:t>
          </a:r>
          <a:endParaRPr lang="fr-FR" dirty="0"/>
        </a:p>
      </dgm:t>
    </dgm:pt>
    <dgm:pt modelId="{F1D8B44D-0BD0-4539-B5C3-717B38025C0D}" type="parTrans" cxnId="{60DFA34B-96F9-4CD9-80A1-EBEDCE8BFF85}">
      <dgm:prSet/>
      <dgm:spPr/>
      <dgm:t>
        <a:bodyPr/>
        <a:lstStyle/>
        <a:p>
          <a:endParaRPr lang="fr-FR"/>
        </a:p>
      </dgm:t>
    </dgm:pt>
    <dgm:pt modelId="{8FC07E1D-05C5-4896-AABF-EB79D616E443}" type="sibTrans" cxnId="{60DFA34B-96F9-4CD9-80A1-EBEDCE8BFF85}">
      <dgm:prSet/>
      <dgm:spPr/>
      <dgm:t>
        <a:bodyPr/>
        <a:lstStyle/>
        <a:p>
          <a:endParaRPr lang="fr-FR"/>
        </a:p>
      </dgm:t>
    </dgm:pt>
    <dgm:pt modelId="{D55902F9-6F09-4293-B458-0BC44F1D9604}">
      <dgm:prSet phldrT="[Texte]"/>
      <dgm:spPr/>
      <dgm:t>
        <a:bodyPr/>
        <a:lstStyle/>
        <a:p>
          <a:r>
            <a:rPr lang="fr-FR" dirty="0" err="1" smtClean="0"/>
            <a:t>legitimacy</a:t>
          </a:r>
          <a:endParaRPr lang="fr-FR" dirty="0"/>
        </a:p>
      </dgm:t>
    </dgm:pt>
    <dgm:pt modelId="{4C2CE2C5-6825-4BDA-910C-D523185E9337}" type="parTrans" cxnId="{55AC8AC5-DC94-4AC3-B213-7EC00B30CD20}">
      <dgm:prSet/>
      <dgm:spPr/>
      <dgm:t>
        <a:bodyPr/>
        <a:lstStyle/>
        <a:p>
          <a:endParaRPr lang="fr-FR"/>
        </a:p>
      </dgm:t>
    </dgm:pt>
    <dgm:pt modelId="{769A0F8A-00D0-40B3-A823-20051EBEC8B8}" type="sibTrans" cxnId="{55AC8AC5-DC94-4AC3-B213-7EC00B30CD20}">
      <dgm:prSet/>
      <dgm:spPr/>
      <dgm:t>
        <a:bodyPr/>
        <a:lstStyle/>
        <a:p>
          <a:endParaRPr lang="fr-FR"/>
        </a:p>
      </dgm:t>
    </dgm:pt>
    <dgm:pt modelId="{2E06C93A-AE20-42C8-91D8-9AC3DC6FCD7C}" type="pres">
      <dgm:prSet presAssocID="{0A61CE63-543A-4057-896D-4F32F2BC6628}" presName="composite" presStyleCnt="0">
        <dgm:presLayoutVars>
          <dgm:chMax val="5"/>
          <dgm:dir/>
          <dgm:animLvl val="ctr"/>
          <dgm:resizeHandles val="exact"/>
        </dgm:presLayoutVars>
      </dgm:prSet>
      <dgm:spPr/>
      <dgm:t>
        <a:bodyPr/>
        <a:lstStyle/>
        <a:p>
          <a:endParaRPr lang="fr-FR"/>
        </a:p>
      </dgm:t>
    </dgm:pt>
    <dgm:pt modelId="{DD1DAF39-EF3D-4CC9-BD58-5B99F3E4E5DD}" type="pres">
      <dgm:prSet presAssocID="{0A61CE63-543A-4057-896D-4F32F2BC6628}" presName="cycle" presStyleCnt="0"/>
      <dgm:spPr/>
      <dgm:t>
        <a:bodyPr/>
        <a:lstStyle/>
        <a:p>
          <a:endParaRPr lang="fr-FR"/>
        </a:p>
      </dgm:t>
    </dgm:pt>
    <dgm:pt modelId="{A81018AB-F9D9-465D-BDFC-0695216A7CC9}" type="pres">
      <dgm:prSet presAssocID="{0A61CE63-543A-4057-896D-4F32F2BC6628}" presName="centerShape" presStyleCnt="0"/>
      <dgm:spPr/>
      <dgm:t>
        <a:bodyPr/>
        <a:lstStyle/>
        <a:p>
          <a:endParaRPr lang="fr-FR"/>
        </a:p>
      </dgm:t>
    </dgm:pt>
    <dgm:pt modelId="{1E859DC4-BA34-447A-8E86-F26973EC1CD7}" type="pres">
      <dgm:prSet presAssocID="{0A61CE63-543A-4057-896D-4F32F2BC6628}" presName="connSite" presStyleLbl="node1" presStyleIdx="0" presStyleCnt="4"/>
      <dgm:spPr/>
      <dgm:t>
        <a:bodyPr/>
        <a:lstStyle/>
        <a:p>
          <a:endParaRPr lang="fr-FR"/>
        </a:p>
      </dgm:t>
    </dgm:pt>
    <dgm:pt modelId="{B6A52F88-84C4-4BBF-AAB3-6E6991FFC5E1}" type="pres">
      <dgm:prSet presAssocID="{0A61CE63-543A-4057-896D-4F32F2BC662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fr-FR"/>
        </a:p>
      </dgm:t>
    </dgm:pt>
    <dgm:pt modelId="{59F6DA7F-DAF3-42D7-9259-A3D8BA5DE21F}" type="pres">
      <dgm:prSet presAssocID="{F7711A15-8EAC-435B-A79D-7A06B15594A7}" presName="Name25" presStyleLbl="parChTrans1D1" presStyleIdx="0" presStyleCnt="3"/>
      <dgm:spPr/>
      <dgm:t>
        <a:bodyPr/>
        <a:lstStyle/>
        <a:p>
          <a:endParaRPr lang="fr-FR"/>
        </a:p>
      </dgm:t>
    </dgm:pt>
    <dgm:pt modelId="{890D44A6-2379-4849-83E4-72F7896908D3}" type="pres">
      <dgm:prSet presAssocID="{955AF698-781E-469D-9BF7-F4C6572593DD}" presName="node" presStyleCnt="0"/>
      <dgm:spPr/>
      <dgm:t>
        <a:bodyPr/>
        <a:lstStyle/>
        <a:p>
          <a:endParaRPr lang="fr-FR"/>
        </a:p>
      </dgm:t>
    </dgm:pt>
    <dgm:pt modelId="{973BC7B3-E87E-44BE-A03C-36BC5C8E0ABF}" type="pres">
      <dgm:prSet presAssocID="{955AF698-781E-469D-9BF7-F4C6572593DD}" presName="parentNode" presStyleLbl="node1" presStyleIdx="1" presStyleCnt="4">
        <dgm:presLayoutVars>
          <dgm:chMax val="1"/>
          <dgm:bulletEnabled val="1"/>
        </dgm:presLayoutVars>
      </dgm:prSet>
      <dgm:spPr/>
      <dgm:t>
        <a:bodyPr/>
        <a:lstStyle/>
        <a:p>
          <a:endParaRPr lang="fr-FR"/>
        </a:p>
      </dgm:t>
    </dgm:pt>
    <dgm:pt modelId="{2287275B-57B9-488C-B7AC-0C5257181D5F}" type="pres">
      <dgm:prSet presAssocID="{955AF698-781E-469D-9BF7-F4C6572593DD}" presName="childNode" presStyleLbl="revTx" presStyleIdx="0" presStyleCnt="3">
        <dgm:presLayoutVars>
          <dgm:bulletEnabled val="1"/>
        </dgm:presLayoutVars>
      </dgm:prSet>
      <dgm:spPr/>
      <dgm:t>
        <a:bodyPr/>
        <a:lstStyle/>
        <a:p>
          <a:endParaRPr lang="fr-FR"/>
        </a:p>
      </dgm:t>
    </dgm:pt>
    <dgm:pt modelId="{3B03EFE8-A99C-4842-8576-A34F04568FA1}" type="pres">
      <dgm:prSet presAssocID="{CE1705B2-D7FD-49EE-8FB5-E7E59C63A02F}" presName="Name25" presStyleLbl="parChTrans1D1" presStyleIdx="1" presStyleCnt="3"/>
      <dgm:spPr/>
      <dgm:t>
        <a:bodyPr/>
        <a:lstStyle/>
        <a:p>
          <a:endParaRPr lang="fr-FR"/>
        </a:p>
      </dgm:t>
    </dgm:pt>
    <dgm:pt modelId="{4184CA5D-C796-4AB4-B1D7-435D337C367B}" type="pres">
      <dgm:prSet presAssocID="{DC931232-19D8-4003-B9F9-557C96CD18EC}" presName="node" presStyleCnt="0"/>
      <dgm:spPr/>
      <dgm:t>
        <a:bodyPr/>
        <a:lstStyle/>
        <a:p>
          <a:endParaRPr lang="fr-FR"/>
        </a:p>
      </dgm:t>
    </dgm:pt>
    <dgm:pt modelId="{5D507366-8B6B-4DC7-9464-526B74181E6E}" type="pres">
      <dgm:prSet presAssocID="{DC931232-19D8-4003-B9F9-557C96CD18EC}" presName="parentNode" presStyleLbl="node1" presStyleIdx="2" presStyleCnt="4">
        <dgm:presLayoutVars>
          <dgm:chMax val="1"/>
          <dgm:bulletEnabled val="1"/>
        </dgm:presLayoutVars>
      </dgm:prSet>
      <dgm:spPr/>
      <dgm:t>
        <a:bodyPr/>
        <a:lstStyle/>
        <a:p>
          <a:endParaRPr lang="fr-FR"/>
        </a:p>
      </dgm:t>
    </dgm:pt>
    <dgm:pt modelId="{8186A46E-507C-400E-A733-69E7BA7D4F28}" type="pres">
      <dgm:prSet presAssocID="{DC931232-19D8-4003-B9F9-557C96CD18EC}" presName="childNode" presStyleLbl="revTx" presStyleIdx="1" presStyleCnt="3">
        <dgm:presLayoutVars>
          <dgm:bulletEnabled val="1"/>
        </dgm:presLayoutVars>
      </dgm:prSet>
      <dgm:spPr/>
      <dgm:t>
        <a:bodyPr/>
        <a:lstStyle/>
        <a:p>
          <a:endParaRPr lang="fr-FR"/>
        </a:p>
      </dgm:t>
    </dgm:pt>
    <dgm:pt modelId="{5656DBF6-9E00-4E7A-AF28-21CAD495A5F0}" type="pres">
      <dgm:prSet presAssocID="{F2CECD96-A0EE-4163-841F-4D940225FA19}" presName="Name25" presStyleLbl="parChTrans1D1" presStyleIdx="2" presStyleCnt="3"/>
      <dgm:spPr/>
      <dgm:t>
        <a:bodyPr/>
        <a:lstStyle/>
        <a:p>
          <a:endParaRPr lang="fr-FR"/>
        </a:p>
      </dgm:t>
    </dgm:pt>
    <dgm:pt modelId="{8D7C842A-7C89-4260-B8A5-65E3C73EBACA}" type="pres">
      <dgm:prSet presAssocID="{B580AF82-6682-49EE-BAB8-E4A1DFDB3523}" presName="node" presStyleCnt="0"/>
      <dgm:spPr/>
      <dgm:t>
        <a:bodyPr/>
        <a:lstStyle/>
        <a:p>
          <a:endParaRPr lang="fr-FR"/>
        </a:p>
      </dgm:t>
    </dgm:pt>
    <dgm:pt modelId="{C34EC7CE-5E4C-4EA6-BF38-6B82D29CD9AF}" type="pres">
      <dgm:prSet presAssocID="{B580AF82-6682-49EE-BAB8-E4A1DFDB3523}" presName="parentNode" presStyleLbl="node1" presStyleIdx="3" presStyleCnt="4">
        <dgm:presLayoutVars>
          <dgm:chMax val="1"/>
          <dgm:bulletEnabled val="1"/>
        </dgm:presLayoutVars>
      </dgm:prSet>
      <dgm:spPr/>
      <dgm:t>
        <a:bodyPr/>
        <a:lstStyle/>
        <a:p>
          <a:endParaRPr lang="fr-FR"/>
        </a:p>
      </dgm:t>
    </dgm:pt>
    <dgm:pt modelId="{A3A22B9C-DF8F-4A73-9DAF-0C5A7FDEAB1C}" type="pres">
      <dgm:prSet presAssocID="{B580AF82-6682-49EE-BAB8-E4A1DFDB3523}" presName="childNode" presStyleLbl="revTx" presStyleIdx="2" presStyleCnt="3">
        <dgm:presLayoutVars>
          <dgm:bulletEnabled val="1"/>
        </dgm:presLayoutVars>
      </dgm:prSet>
      <dgm:spPr/>
      <dgm:t>
        <a:bodyPr/>
        <a:lstStyle/>
        <a:p>
          <a:endParaRPr lang="fr-FR"/>
        </a:p>
      </dgm:t>
    </dgm:pt>
  </dgm:ptLst>
  <dgm:cxnLst>
    <dgm:cxn modelId="{B37F1541-061E-41A3-81A7-13A40B7A65E9}" srcId="{0A61CE63-543A-4057-896D-4F32F2BC6628}" destId="{B580AF82-6682-49EE-BAB8-E4A1DFDB3523}" srcOrd="2" destOrd="0" parTransId="{F2CECD96-A0EE-4163-841F-4D940225FA19}" sibTransId="{2080426B-95DA-45C8-9407-D07624BA132A}"/>
    <dgm:cxn modelId="{60DFA34B-96F9-4CD9-80A1-EBEDCE8BFF85}" srcId="{B580AF82-6682-49EE-BAB8-E4A1DFDB3523}" destId="{F80896A2-7429-44D3-B977-E1023410081C}" srcOrd="0" destOrd="0" parTransId="{F1D8B44D-0BD0-4539-B5C3-717B38025C0D}" sibTransId="{8FC07E1D-05C5-4896-AABF-EB79D616E443}"/>
    <dgm:cxn modelId="{452A743B-8EB9-4A56-8E30-D384B28F123F}" type="presOf" srcId="{0A61CE63-543A-4057-896D-4F32F2BC6628}" destId="{2E06C93A-AE20-42C8-91D8-9AC3DC6FCD7C}" srcOrd="0" destOrd="0" presId="urn:microsoft.com/office/officeart/2005/8/layout/radial2"/>
    <dgm:cxn modelId="{F3F0F0DB-A52C-4876-AF7F-98F18540E1C1}" srcId="{DC931232-19D8-4003-B9F9-557C96CD18EC}" destId="{9617192E-96DD-4255-A0A9-3CB3AB18C1E4}" srcOrd="1" destOrd="0" parTransId="{157478FD-66E5-44D1-9385-D8A427C0E534}" sibTransId="{CB95B9E2-425A-41E3-98EC-6F54F4C08FDA}"/>
    <dgm:cxn modelId="{E25497EC-E522-4D39-A364-0EB3535F07A9}" type="presOf" srcId="{E519C515-C06F-4BA8-A7A6-001C180EC373}" destId="{2287275B-57B9-488C-B7AC-0C5257181D5F}" srcOrd="0" destOrd="0" presId="urn:microsoft.com/office/officeart/2005/8/layout/radial2"/>
    <dgm:cxn modelId="{87CB14BE-B0BD-45F6-8A4E-DC2E987242C3}" srcId="{955AF698-781E-469D-9BF7-F4C6572593DD}" destId="{C178257B-FB4D-4CC5-9250-92851E09949E}" srcOrd="1" destOrd="0" parTransId="{B918A62D-6076-4753-88AB-81B2A130C772}" sibTransId="{6D4D7716-0ED6-4A34-BE13-C8434E1189B8}"/>
    <dgm:cxn modelId="{CDCB500B-18CF-41F8-B8DB-16ADE079DA58}" type="presOf" srcId="{E72AFC9F-9B63-495E-B89E-A288AFB16465}" destId="{8186A46E-507C-400E-A733-69E7BA7D4F28}" srcOrd="0" destOrd="0" presId="urn:microsoft.com/office/officeart/2005/8/layout/radial2"/>
    <dgm:cxn modelId="{B3A14B31-F317-4E57-BB11-CCE4F4AE99DA}" type="presOf" srcId="{F7711A15-8EAC-435B-A79D-7A06B15594A7}" destId="{59F6DA7F-DAF3-42D7-9259-A3D8BA5DE21F}" srcOrd="0" destOrd="0" presId="urn:microsoft.com/office/officeart/2005/8/layout/radial2"/>
    <dgm:cxn modelId="{55AC8AC5-DC94-4AC3-B213-7EC00B30CD20}" srcId="{B580AF82-6682-49EE-BAB8-E4A1DFDB3523}" destId="{D55902F9-6F09-4293-B458-0BC44F1D9604}" srcOrd="1" destOrd="0" parTransId="{4C2CE2C5-6825-4BDA-910C-D523185E9337}" sibTransId="{769A0F8A-00D0-40B3-A823-20051EBEC8B8}"/>
    <dgm:cxn modelId="{141A2137-5A7F-4816-BD43-EF3CB9B3EFA4}" type="presOf" srcId="{C178257B-FB4D-4CC5-9250-92851E09949E}" destId="{2287275B-57B9-488C-B7AC-0C5257181D5F}" srcOrd="0" destOrd="1" presId="urn:microsoft.com/office/officeart/2005/8/layout/radial2"/>
    <dgm:cxn modelId="{0765B5CD-B75A-47B0-8A19-564D2FAE6793}" type="presOf" srcId="{B580AF82-6682-49EE-BAB8-E4A1DFDB3523}" destId="{C34EC7CE-5E4C-4EA6-BF38-6B82D29CD9AF}" srcOrd="0" destOrd="0" presId="urn:microsoft.com/office/officeart/2005/8/layout/radial2"/>
    <dgm:cxn modelId="{C91CCA77-4F86-4A3A-880F-D0539D1D6F08}" type="presOf" srcId="{955AF698-781E-469D-9BF7-F4C6572593DD}" destId="{973BC7B3-E87E-44BE-A03C-36BC5C8E0ABF}" srcOrd="0" destOrd="0" presId="urn:microsoft.com/office/officeart/2005/8/layout/radial2"/>
    <dgm:cxn modelId="{4CB6E467-CAEE-43CF-8B7A-8227B9BE5BE0}" srcId="{955AF698-781E-469D-9BF7-F4C6572593DD}" destId="{E519C515-C06F-4BA8-A7A6-001C180EC373}" srcOrd="0" destOrd="0" parTransId="{46DE878A-3F7E-4722-8873-297856AD15B0}" sibTransId="{B8030C94-0C77-4813-94E4-3875C8BB1849}"/>
    <dgm:cxn modelId="{10361FDA-D146-41DA-84F8-4479C347EEB4}" type="presOf" srcId="{9617192E-96DD-4255-A0A9-3CB3AB18C1E4}" destId="{8186A46E-507C-400E-A733-69E7BA7D4F28}" srcOrd="0" destOrd="1" presId="urn:microsoft.com/office/officeart/2005/8/layout/radial2"/>
    <dgm:cxn modelId="{8128C0FE-E4E7-42F3-BC56-B4ED740CAF1C}" type="presOf" srcId="{DC931232-19D8-4003-B9F9-557C96CD18EC}" destId="{5D507366-8B6B-4DC7-9464-526B74181E6E}" srcOrd="0" destOrd="0" presId="urn:microsoft.com/office/officeart/2005/8/layout/radial2"/>
    <dgm:cxn modelId="{5DBCE384-AF6B-419D-BC85-05616E6A4F7B}" srcId="{0A61CE63-543A-4057-896D-4F32F2BC6628}" destId="{955AF698-781E-469D-9BF7-F4C6572593DD}" srcOrd="0" destOrd="0" parTransId="{F7711A15-8EAC-435B-A79D-7A06B15594A7}" sibTransId="{1013D3E5-1540-4D21-9E01-F449845C9E1B}"/>
    <dgm:cxn modelId="{1ADC621D-0B3F-4977-9F0B-E9507B0EE1E9}" type="presOf" srcId="{F80896A2-7429-44D3-B977-E1023410081C}" destId="{A3A22B9C-DF8F-4A73-9DAF-0C5A7FDEAB1C}" srcOrd="0" destOrd="0" presId="urn:microsoft.com/office/officeart/2005/8/layout/radial2"/>
    <dgm:cxn modelId="{189BF866-D1BA-423F-8783-87140F7C2F49}" type="presOf" srcId="{D55902F9-6F09-4293-B458-0BC44F1D9604}" destId="{A3A22B9C-DF8F-4A73-9DAF-0C5A7FDEAB1C}" srcOrd="0" destOrd="1" presId="urn:microsoft.com/office/officeart/2005/8/layout/radial2"/>
    <dgm:cxn modelId="{44BEF78E-6CE4-4850-AB56-A627EAC00FAC}" type="presOf" srcId="{CE1705B2-D7FD-49EE-8FB5-E7E59C63A02F}" destId="{3B03EFE8-A99C-4842-8576-A34F04568FA1}" srcOrd="0" destOrd="0" presId="urn:microsoft.com/office/officeart/2005/8/layout/radial2"/>
    <dgm:cxn modelId="{C556444A-2C5F-4FCC-9643-B8D4594D842A}" srcId="{DC931232-19D8-4003-B9F9-557C96CD18EC}" destId="{E72AFC9F-9B63-495E-B89E-A288AFB16465}" srcOrd="0" destOrd="0" parTransId="{C16C71CE-456C-4CC5-A94C-E0417249A39F}" sibTransId="{B378CBC6-E0FB-4431-BE5C-74828C2051F1}"/>
    <dgm:cxn modelId="{39CFB64C-B8C3-4212-854F-07B0D30B699A}" srcId="{0A61CE63-543A-4057-896D-4F32F2BC6628}" destId="{DC931232-19D8-4003-B9F9-557C96CD18EC}" srcOrd="1" destOrd="0" parTransId="{CE1705B2-D7FD-49EE-8FB5-E7E59C63A02F}" sibTransId="{6B3B9745-D32D-4347-A9F5-BD619B33062A}"/>
    <dgm:cxn modelId="{59CFC695-2A91-49B2-B77E-B6030F04974A}" type="presOf" srcId="{F2CECD96-A0EE-4163-841F-4D940225FA19}" destId="{5656DBF6-9E00-4E7A-AF28-21CAD495A5F0}" srcOrd="0" destOrd="0" presId="urn:microsoft.com/office/officeart/2005/8/layout/radial2"/>
    <dgm:cxn modelId="{64280153-81FF-414E-B3DB-F298E0CC619C}" type="presParOf" srcId="{2E06C93A-AE20-42C8-91D8-9AC3DC6FCD7C}" destId="{DD1DAF39-EF3D-4CC9-BD58-5B99F3E4E5DD}" srcOrd="0" destOrd="0" presId="urn:microsoft.com/office/officeart/2005/8/layout/radial2"/>
    <dgm:cxn modelId="{6BA8383B-961C-4D7B-997D-8410FB63A6D0}" type="presParOf" srcId="{DD1DAF39-EF3D-4CC9-BD58-5B99F3E4E5DD}" destId="{A81018AB-F9D9-465D-BDFC-0695216A7CC9}" srcOrd="0" destOrd="0" presId="urn:microsoft.com/office/officeart/2005/8/layout/radial2"/>
    <dgm:cxn modelId="{C2885798-EFCC-443A-8C67-68B5AEF9693C}" type="presParOf" srcId="{A81018AB-F9D9-465D-BDFC-0695216A7CC9}" destId="{1E859DC4-BA34-447A-8E86-F26973EC1CD7}" srcOrd="0" destOrd="0" presId="urn:microsoft.com/office/officeart/2005/8/layout/radial2"/>
    <dgm:cxn modelId="{14FB6E4D-CA36-4936-AE45-24D79E27AA5F}" type="presParOf" srcId="{A81018AB-F9D9-465D-BDFC-0695216A7CC9}" destId="{B6A52F88-84C4-4BBF-AAB3-6E6991FFC5E1}" srcOrd="1" destOrd="0" presId="urn:microsoft.com/office/officeart/2005/8/layout/radial2"/>
    <dgm:cxn modelId="{562B441E-AE0E-4D53-95D2-C273694A4A19}" type="presParOf" srcId="{DD1DAF39-EF3D-4CC9-BD58-5B99F3E4E5DD}" destId="{59F6DA7F-DAF3-42D7-9259-A3D8BA5DE21F}" srcOrd="1" destOrd="0" presId="urn:microsoft.com/office/officeart/2005/8/layout/radial2"/>
    <dgm:cxn modelId="{3591C771-242B-434D-8045-430ABBBD6D7F}" type="presParOf" srcId="{DD1DAF39-EF3D-4CC9-BD58-5B99F3E4E5DD}" destId="{890D44A6-2379-4849-83E4-72F7896908D3}" srcOrd="2" destOrd="0" presId="urn:microsoft.com/office/officeart/2005/8/layout/radial2"/>
    <dgm:cxn modelId="{F2796A91-BD28-4AB7-A800-F05862823842}" type="presParOf" srcId="{890D44A6-2379-4849-83E4-72F7896908D3}" destId="{973BC7B3-E87E-44BE-A03C-36BC5C8E0ABF}" srcOrd="0" destOrd="0" presId="urn:microsoft.com/office/officeart/2005/8/layout/radial2"/>
    <dgm:cxn modelId="{8BE989F6-AE14-41BD-B772-BFFCFAE18E85}" type="presParOf" srcId="{890D44A6-2379-4849-83E4-72F7896908D3}" destId="{2287275B-57B9-488C-B7AC-0C5257181D5F}" srcOrd="1" destOrd="0" presId="urn:microsoft.com/office/officeart/2005/8/layout/radial2"/>
    <dgm:cxn modelId="{01B206CF-81B4-4EA1-AFEC-A705DE0EE63C}" type="presParOf" srcId="{DD1DAF39-EF3D-4CC9-BD58-5B99F3E4E5DD}" destId="{3B03EFE8-A99C-4842-8576-A34F04568FA1}" srcOrd="3" destOrd="0" presId="urn:microsoft.com/office/officeart/2005/8/layout/radial2"/>
    <dgm:cxn modelId="{997CA914-1127-4B25-9668-05D626EFFC47}" type="presParOf" srcId="{DD1DAF39-EF3D-4CC9-BD58-5B99F3E4E5DD}" destId="{4184CA5D-C796-4AB4-B1D7-435D337C367B}" srcOrd="4" destOrd="0" presId="urn:microsoft.com/office/officeart/2005/8/layout/radial2"/>
    <dgm:cxn modelId="{4CDCDE8B-36A5-464F-81C8-601EBDE80459}" type="presParOf" srcId="{4184CA5D-C796-4AB4-B1D7-435D337C367B}" destId="{5D507366-8B6B-4DC7-9464-526B74181E6E}" srcOrd="0" destOrd="0" presId="urn:microsoft.com/office/officeart/2005/8/layout/radial2"/>
    <dgm:cxn modelId="{6D7C0638-619A-4529-8E90-B613726ADB66}" type="presParOf" srcId="{4184CA5D-C796-4AB4-B1D7-435D337C367B}" destId="{8186A46E-507C-400E-A733-69E7BA7D4F28}" srcOrd="1" destOrd="0" presId="urn:microsoft.com/office/officeart/2005/8/layout/radial2"/>
    <dgm:cxn modelId="{76AE406A-8F40-4FB9-A1F0-72C3DD1E81A4}" type="presParOf" srcId="{DD1DAF39-EF3D-4CC9-BD58-5B99F3E4E5DD}" destId="{5656DBF6-9E00-4E7A-AF28-21CAD495A5F0}" srcOrd="5" destOrd="0" presId="urn:microsoft.com/office/officeart/2005/8/layout/radial2"/>
    <dgm:cxn modelId="{55199ED1-BC88-4504-A520-C296951D0605}" type="presParOf" srcId="{DD1DAF39-EF3D-4CC9-BD58-5B99F3E4E5DD}" destId="{8D7C842A-7C89-4260-B8A5-65E3C73EBACA}" srcOrd="6" destOrd="0" presId="urn:microsoft.com/office/officeart/2005/8/layout/radial2"/>
    <dgm:cxn modelId="{2E1D938C-5BFA-4266-9A46-7D800A553ECB}" type="presParOf" srcId="{8D7C842A-7C89-4260-B8A5-65E3C73EBACA}" destId="{C34EC7CE-5E4C-4EA6-BF38-6B82D29CD9AF}" srcOrd="0" destOrd="0" presId="urn:microsoft.com/office/officeart/2005/8/layout/radial2"/>
    <dgm:cxn modelId="{F5130DA8-BEED-4318-A0A0-5986533D72DD}" type="presParOf" srcId="{8D7C842A-7C89-4260-B8A5-65E3C73EBACA}" destId="{A3A22B9C-DF8F-4A73-9DAF-0C5A7FDEAB1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61CE63-543A-4057-896D-4F32F2BC6628}" type="doc">
      <dgm:prSet loTypeId="urn:microsoft.com/office/officeart/2005/8/layout/radial2" loCatId="relationship" qsTypeId="urn:microsoft.com/office/officeart/2005/8/quickstyle/simple3" qsCatId="simple" csTypeId="urn:microsoft.com/office/officeart/2005/8/colors/accent1_2" csCatId="accent1" phldr="1"/>
      <dgm:spPr/>
      <dgm:t>
        <a:bodyPr/>
        <a:lstStyle/>
        <a:p>
          <a:endParaRPr lang="fr-FR"/>
        </a:p>
      </dgm:t>
    </dgm:pt>
    <dgm:pt modelId="{955AF698-781E-469D-9BF7-F4C6572593DD}">
      <dgm:prSet phldrT="[Texte]"/>
      <dgm:spPr/>
      <dgm:t>
        <a:bodyPr/>
        <a:lstStyle/>
        <a:p>
          <a:r>
            <a:rPr lang="fr-FR" dirty="0" err="1" smtClean="0"/>
            <a:t>form</a:t>
          </a:r>
          <a:endParaRPr lang="fr-FR" dirty="0"/>
        </a:p>
      </dgm:t>
    </dgm:pt>
    <dgm:pt modelId="{F7711A15-8EAC-435B-A79D-7A06B15594A7}" type="parTrans" cxnId="{5DBCE384-AF6B-419D-BC85-05616E6A4F7B}">
      <dgm:prSet/>
      <dgm:spPr/>
      <dgm:t>
        <a:bodyPr/>
        <a:lstStyle/>
        <a:p>
          <a:endParaRPr lang="fr-FR"/>
        </a:p>
      </dgm:t>
    </dgm:pt>
    <dgm:pt modelId="{1013D3E5-1540-4D21-9E01-F449845C9E1B}" type="sibTrans" cxnId="{5DBCE384-AF6B-419D-BC85-05616E6A4F7B}">
      <dgm:prSet/>
      <dgm:spPr/>
      <dgm:t>
        <a:bodyPr/>
        <a:lstStyle/>
        <a:p>
          <a:endParaRPr lang="fr-FR"/>
        </a:p>
      </dgm:t>
    </dgm:pt>
    <dgm:pt modelId="{E519C515-C06F-4BA8-A7A6-001C180EC373}">
      <dgm:prSet phldrT="[Texte]"/>
      <dgm:spPr/>
      <dgm:t>
        <a:bodyPr/>
        <a:lstStyle/>
        <a:p>
          <a:r>
            <a:rPr lang="fr-FR" sz="2700" dirty="0" smtClean="0"/>
            <a:t>structure</a:t>
          </a:r>
          <a:endParaRPr lang="fr-FR" sz="2700" dirty="0"/>
        </a:p>
      </dgm:t>
    </dgm:pt>
    <dgm:pt modelId="{46DE878A-3F7E-4722-8873-297856AD15B0}" type="parTrans" cxnId="{4CB6E467-CAEE-43CF-8B7A-8227B9BE5BE0}">
      <dgm:prSet/>
      <dgm:spPr/>
      <dgm:t>
        <a:bodyPr/>
        <a:lstStyle/>
        <a:p>
          <a:endParaRPr lang="fr-FR"/>
        </a:p>
      </dgm:t>
    </dgm:pt>
    <dgm:pt modelId="{B8030C94-0C77-4813-94E4-3875C8BB1849}" type="sibTrans" cxnId="{4CB6E467-CAEE-43CF-8B7A-8227B9BE5BE0}">
      <dgm:prSet/>
      <dgm:spPr/>
      <dgm:t>
        <a:bodyPr/>
        <a:lstStyle/>
        <a:p>
          <a:endParaRPr lang="fr-FR"/>
        </a:p>
      </dgm:t>
    </dgm:pt>
    <dgm:pt modelId="{C178257B-FB4D-4CC5-9250-92851E09949E}">
      <dgm:prSet phldrT="[Texte]" custT="1"/>
      <dgm:spPr/>
      <dgm:t>
        <a:bodyPr/>
        <a:lstStyle/>
        <a:p>
          <a:r>
            <a:rPr lang="fr-FR" sz="3000" b="1" dirty="0" smtClean="0">
              <a:solidFill>
                <a:srgbClr val="FF0000"/>
              </a:solidFill>
            </a:rPr>
            <a:t>data</a:t>
          </a:r>
          <a:endParaRPr lang="fr-FR" sz="3000" b="1" dirty="0">
            <a:solidFill>
              <a:srgbClr val="FF0000"/>
            </a:solidFill>
          </a:endParaRPr>
        </a:p>
      </dgm:t>
    </dgm:pt>
    <dgm:pt modelId="{B918A62D-6076-4753-88AB-81B2A130C772}" type="parTrans" cxnId="{87CB14BE-B0BD-45F6-8A4E-DC2E987242C3}">
      <dgm:prSet/>
      <dgm:spPr/>
      <dgm:t>
        <a:bodyPr/>
        <a:lstStyle/>
        <a:p>
          <a:endParaRPr lang="fr-FR"/>
        </a:p>
      </dgm:t>
    </dgm:pt>
    <dgm:pt modelId="{6D4D7716-0ED6-4A34-BE13-C8434E1189B8}" type="sibTrans" cxnId="{87CB14BE-B0BD-45F6-8A4E-DC2E987242C3}">
      <dgm:prSet/>
      <dgm:spPr/>
      <dgm:t>
        <a:bodyPr/>
        <a:lstStyle/>
        <a:p>
          <a:endParaRPr lang="fr-FR"/>
        </a:p>
      </dgm:t>
    </dgm:pt>
    <dgm:pt modelId="{DC931232-19D8-4003-B9F9-557C96CD18EC}">
      <dgm:prSet phldrT="[Texte]"/>
      <dgm:spPr/>
      <dgm:t>
        <a:bodyPr/>
        <a:lstStyle/>
        <a:p>
          <a:r>
            <a:rPr lang="fr-FR" dirty="0" err="1" smtClean="0"/>
            <a:t>sign</a:t>
          </a:r>
          <a:endParaRPr lang="fr-FR" dirty="0"/>
        </a:p>
      </dgm:t>
    </dgm:pt>
    <dgm:pt modelId="{CE1705B2-D7FD-49EE-8FB5-E7E59C63A02F}" type="parTrans" cxnId="{39CFB64C-B8C3-4212-854F-07B0D30B699A}">
      <dgm:prSet/>
      <dgm:spPr/>
      <dgm:t>
        <a:bodyPr/>
        <a:lstStyle/>
        <a:p>
          <a:endParaRPr lang="fr-FR"/>
        </a:p>
      </dgm:t>
    </dgm:pt>
    <dgm:pt modelId="{6B3B9745-D32D-4347-A9F5-BD619B33062A}" type="sibTrans" cxnId="{39CFB64C-B8C3-4212-854F-07B0D30B699A}">
      <dgm:prSet/>
      <dgm:spPr/>
      <dgm:t>
        <a:bodyPr/>
        <a:lstStyle/>
        <a:p>
          <a:endParaRPr lang="fr-FR"/>
        </a:p>
      </dgm:t>
    </dgm:pt>
    <dgm:pt modelId="{E72AFC9F-9B63-495E-B89E-A288AFB16465}">
      <dgm:prSet phldrT="[Texte]" custT="1"/>
      <dgm:spPr/>
      <dgm:t>
        <a:bodyPr/>
        <a:lstStyle/>
        <a:p>
          <a:r>
            <a:rPr lang="fr-FR" sz="3000" b="1" dirty="0" err="1" smtClean="0">
              <a:solidFill>
                <a:srgbClr val="FF0000"/>
              </a:solidFill>
            </a:rPr>
            <a:t>structured</a:t>
          </a:r>
          <a:r>
            <a:rPr lang="fr-FR" sz="3000" b="1" dirty="0" smtClean="0">
              <a:solidFill>
                <a:srgbClr val="FF0000"/>
              </a:solidFill>
            </a:rPr>
            <a:t> data</a:t>
          </a:r>
          <a:endParaRPr lang="fr-FR" sz="3000" b="1" dirty="0">
            <a:solidFill>
              <a:srgbClr val="FF0000"/>
            </a:solidFill>
          </a:endParaRPr>
        </a:p>
      </dgm:t>
    </dgm:pt>
    <dgm:pt modelId="{C16C71CE-456C-4CC5-A94C-E0417249A39F}" type="parTrans" cxnId="{C556444A-2C5F-4FCC-9643-B8D4594D842A}">
      <dgm:prSet/>
      <dgm:spPr/>
      <dgm:t>
        <a:bodyPr/>
        <a:lstStyle/>
        <a:p>
          <a:endParaRPr lang="fr-FR"/>
        </a:p>
      </dgm:t>
    </dgm:pt>
    <dgm:pt modelId="{B378CBC6-E0FB-4431-BE5C-74828C2051F1}" type="sibTrans" cxnId="{C556444A-2C5F-4FCC-9643-B8D4594D842A}">
      <dgm:prSet/>
      <dgm:spPr/>
      <dgm:t>
        <a:bodyPr/>
        <a:lstStyle/>
        <a:p>
          <a:endParaRPr lang="fr-FR"/>
        </a:p>
      </dgm:t>
    </dgm:pt>
    <dgm:pt modelId="{9617192E-96DD-4255-A0A9-3CB3AB18C1E4}">
      <dgm:prSet phldrT="[Texte]"/>
      <dgm:spPr/>
      <dgm:t>
        <a:bodyPr/>
        <a:lstStyle/>
        <a:p>
          <a:r>
            <a:rPr lang="fr-FR" sz="2700" dirty="0" err="1" smtClean="0"/>
            <a:t>knowledge</a:t>
          </a:r>
          <a:endParaRPr lang="fr-FR" sz="2700" dirty="0"/>
        </a:p>
      </dgm:t>
    </dgm:pt>
    <dgm:pt modelId="{157478FD-66E5-44D1-9385-D8A427C0E534}" type="parTrans" cxnId="{F3F0F0DB-A52C-4876-AF7F-98F18540E1C1}">
      <dgm:prSet/>
      <dgm:spPr/>
      <dgm:t>
        <a:bodyPr/>
        <a:lstStyle/>
        <a:p>
          <a:endParaRPr lang="fr-FR"/>
        </a:p>
      </dgm:t>
    </dgm:pt>
    <dgm:pt modelId="{CB95B9E2-425A-41E3-98EC-6F54F4C08FDA}" type="sibTrans" cxnId="{F3F0F0DB-A52C-4876-AF7F-98F18540E1C1}">
      <dgm:prSet/>
      <dgm:spPr/>
      <dgm:t>
        <a:bodyPr/>
        <a:lstStyle/>
        <a:p>
          <a:endParaRPr lang="fr-FR"/>
        </a:p>
      </dgm:t>
    </dgm:pt>
    <dgm:pt modelId="{B580AF82-6682-49EE-BAB8-E4A1DFDB3523}">
      <dgm:prSet phldrT="[Texte]"/>
      <dgm:spPr/>
      <dgm:t>
        <a:bodyPr/>
        <a:lstStyle/>
        <a:p>
          <a:r>
            <a:rPr lang="fr-FR" dirty="0" smtClean="0"/>
            <a:t>medium</a:t>
          </a:r>
          <a:endParaRPr lang="fr-FR" dirty="0"/>
        </a:p>
      </dgm:t>
    </dgm:pt>
    <dgm:pt modelId="{F2CECD96-A0EE-4163-841F-4D940225FA19}" type="parTrans" cxnId="{B37F1541-061E-41A3-81A7-13A40B7A65E9}">
      <dgm:prSet/>
      <dgm:spPr/>
      <dgm:t>
        <a:bodyPr/>
        <a:lstStyle/>
        <a:p>
          <a:endParaRPr lang="fr-FR"/>
        </a:p>
      </dgm:t>
    </dgm:pt>
    <dgm:pt modelId="{2080426B-95DA-45C8-9407-D07624BA132A}" type="sibTrans" cxnId="{B37F1541-061E-41A3-81A7-13A40B7A65E9}">
      <dgm:prSet/>
      <dgm:spPr/>
      <dgm:t>
        <a:bodyPr/>
        <a:lstStyle/>
        <a:p>
          <a:endParaRPr lang="fr-FR"/>
        </a:p>
      </dgm:t>
    </dgm:pt>
    <dgm:pt modelId="{F80896A2-7429-44D3-B977-E1023410081C}">
      <dgm:prSet phldrT="[Texte]" custT="1"/>
      <dgm:spPr/>
      <dgm:t>
        <a:bodyPr/>
        <a:lstStyle/>
        <a:p>
          <a:r>
            <a:rPr lang="fr-FR" sz="3000" b="1" dirty="0" smtClean="0">
              <a:solidFill>
                <a:srgbClr val="FF0000"/>
              </a:solidFill>
            </a:rPr>
            <a:t>data</a:t>
          </a:r>
          <a:endParaRPr lang="fr-FR" sz="3000" b="1" dirty="0">
            <a:solidFill>
              <a:srgbClr val="FF0000"/>
            </a:solidFill>
          </a:endParaRPr>
        </a:p>
      </dgm:t>
    </dgm:pt>
    <dgm:pt modelId="{F1D8B44D-0BD0-4539-B5C3-717B38025C0D}" type="parTrans" cxnId="{60DFA34B-96F9-4CD9-80A1-EBEDCE8BFF85}">
      <dgm:prSet/>
      <dgm:spPr/>
      <dgm:t>
        <a:bodyPr/>
        <a:lstStyle/>
        <a:p>
          <a:endParaRPr lang="fr-FR"/>
        </a:p>
      </dgm:t>
    </dgm:pt>
    <dgm:pt modelId="{8FC07E1D-05C5-4896-AABF-EB79D616E443}" type="sibTrans" cxnId="{60DFA34B-96F9-4CD9-80A1-EBEDCE8BFF85}">
      <dgm:prSet/>
      <dgm:spPr/>
      <dgm:t>
        <a:bodyPr/>
        <a:lstStyle/>
        <a:p>
          <a:endParaRPr lang="fr-FR"/>
        </a:p>
      </dgm:t>
    </dgm:pt>
    <dgm:pt modelId="{D55902F9-6F09-4293-B458-0BC44F1D9604}">
      <dgm:prSet phldrT="[Texte]" custT="1"/>
      <dgm:spPr/>
      <dgm:t>
        <a:bodyPr/>
        <a:lstStyle/>
        <a:p>
          <a:r>
            <a:rPr lang="fr-FR" sz="2700" dirty="0" err="1" smtClean="0"/>
            <a:t>procedure</a:t>
          </a:r>
          <a:endParaRPr lang="fr-FR" sz="2700" dirty="0"/>
        </a:p>
      </dgm:t>
    </dgm:pt>
    <dgm:pt modelId="{4C2CE2C5-6825-4BDA-910C-D523185E9337}" type="parTrans" cxnId="{55AC8AC5-DC94-4AC3-B213-7EC00B30CD20}">
      <dgm:prSet/>
      <dgm:spPr/>
      <dgm:t>
        <a:bodyPr/>
        <a:lstStyle/>
        <a:p>
          <a:endParaRPr lang="fr-FR"/>
        </a:p>
      </dgm:t>
    </dgm:pt>
    <dgm:pt modelId="{769A0F8A-00D0-40B3-A823-20051EBEC8B8}" type="sibTrans" cxnId="{55AC8AC5-DC94-4AC3-B213-7EC00B30CD20}">
      <dgm:prSet/>
      <dgm:spPr/>
      <dgm:t>
        <a:bodyPr/>
        <a:lstStyle/>
        <a:p>
          <a:endParaRPr lang="fr-FR"/>
        </a:p>
      </dgm:t>
    </dgm:pt>
    <dgm:pt modelId="{2E06C93A-AE20-42C8-91D8-9AC3DC6FCD7C}" type="pres">
      <dgm:prSet presAssocID="{0A61CE63-543A-4057-896D-4F32F2BC6628}" presName="composite" presStyleCnt="0">
        <dgm:presLayoutVars>
          <dgm:chMax val="5"/>
          <dgm:dir/>
          <dgm:animLvl val="ctr"/>
          <dgm:resizeHandles val="exact"/>
        </dgm:presLayoutVars>
      </dgm:prSet>
      <dgm:spPr/>
      <dgm:t>
        <a:bodyPr/>
        <a:lstStyle/>
        <a:p>
          <a:endParaRPr lang="fr-FR"/>
        </a:p>
      </dgm:t>
    </dgm:pt>
    <dgm:pt modelId="{DD1DAF39-EF3D-4CC9-BD58-5B99F3E4E5DD}" type="pres">
      <dgm:prSet presAssocID="{0A61CE63-543A-4057-896D-4F32F2BC6628}" presName="cycle" presStyleCnt="0"/>
      <dgm:spPr/>
      <dgm:t>
        <a:bodyPr/>
        <a:lstStyle/>
        <a:p>
          <a:endParaRPr lang="fr-FR"/>
        </a:p>
      </dgm:t>
    </dgm:pt>
    <dgm:pt modelId="{A81018AB-F9D9-465D-BDFC-0695216A7CC9}" type="pres">
      <dgm:prSet presAssocID="{0A61CE63-543A-4057-896D-4F32F2BC6628}" presName="centerShape" presStyleCnt="0"/>
      <dgm:spPr/>
      <dgm:t>
        <a:bodyPr/>
        <a:lstStyle/>
        <a:p>
          <a:endParaRPr lang="fr-FR"/>
        </a:p>
      </dgm:t>
    </dgm:pt>
    <dgm:pt modelId="{1E859DC4-BA34-447A-8E86-F26973EC1CD7}" type="pres">
      <dgm:prSet presAssocID="{0A61CE63-543A-4057-896D-4F32F2BC6628}" presName="connSite" presStyleLbl="node1" presStyleIdx="0" presStyleCnt="4"/>
      <dgm:spPr/>
      <dgm:t>
        <a:bodyPr/>
        <a:lstStyle/>
        <a:p>
          <a:endParaRPr lang="fr-FR"/>
        </a:p>
      </dgm:t>
    </dgm:pt>
    <dgm:pt modelId="{B6A52F88-84C4-4BBF-AAB3-6E6991FFC5E1}" type="pres">
      <dgm:prSet presAssocID="{0A61CE63-543A-4057-896D-4F32F2BC6628}" presName="visible" presStyleLbl="node1" presStyleIdx="0" presStyleCnt="4"/>
      <dgm:spPr>
        <a:blipFill rotWithShape="1">
          <a:blip xmlns:r="http://schemas.openxmlformats.org/officeDocument/2006/relationships" r:embed="rId1"/>
          <a:stretch>
            <a:fillRect/>
          </a:stretch>
        </a:blipFill>
      </dgm:spPr>
      <dgm:t>
        <a:bodyPr/>
        <a:lstStyle/>
        <a:p>
          <a:endParaRPr lang="fr-FR"/>
        </a:p>
      </dgm:t>
    </dgm:pt>
    <dgm:pt modelId="{59F6DA7F-DAF3-42D7-9259-A3D8BA5DE21F}" type="pres">
      <dgm:prSet presAssocID="{F7711A15-8EAC-435B-A79D-7A06B15594A7}" presName="Name25" presStyleLbl="parChTrans1D1" presStyleIdx="0" presStyleCnt="3"/>
      <dgm:spPr/>
      <dgm:t>
        <a:bodyPr/>
        <a:lstStyle/>
        <a:p>
          <a:endParaRPr lang="fr-FR"/>
        </a:p>
      </dgm:t>
    </dgm:pt>
    <dgm:pt modelId="{890D44A6-2379-4849-83E4-72F7896908D3}" type="pres">
      <dgm:prSet presAssocID="{955AF698-781E-469D-9BF7-F4C6572593DD}" presName="node" presStyleCnt="0"/>
      <dgm:spPr/>
      <dgm:t>
        <a:bodyPr/>
        <a:lstStyle/>
        <a:p>
          <a:endParaRPr lang="fr-FR"/>
        </a:p>
      </dgm:t>
    </dgm:pt>
    <dgm:pt modelId="{973BC7B3-E87E-44BE-A03C-36BC5C8E0ABF}" type="pres">
      <dgm:prSet presAssocID="{955AF698-781E-469D-9BF7-F4C6572593DD}" presName="parentNode" presStyleLbl="node1" presStyleIdx="1" presStyleCnt="4">
        <dgm:presLayoutVars>
          <dgm:chMax val="1"/>
          <dgm:bulletEnabled val="1"/>
        </dgm:presLayoutVars>
      </dgm:prSet>
      <dgm:spPr/>
      <dgm:t>
        <a:bodyPr/>
        <a:lstStyle/>
        <a:p>
          <a:endParaRPr lang="fr-FR"/>
        </a:p>
      </dgm:t>
    </dgm:pt>
    <dgm:pt modelId="{2287275B-57B9-488C-B7AC-0C5257181D5F}" type="pres">
      <dgm:prSet presAssocID="{955AF698-781E-469D-9BF7-F4C6572593DD}" presName="childNode" presStyleLbl="revTx" presStyleIdx="0" presStyleCnt="3">
        <dgm:presLayoutVars>
          <dgm:bulletEnabled val="1"/>
        </dgm:presLayoutVars>
      </dgm:prSet>
      <dgm:spPr/>
      <dgm:t>
        <a:bodyPr/>
        <a:lstStyle/>
        <a:p>
          <a:endParaRPr lang="fr-FR"/>
        </a:p>
      </dgm:t>
    </dgm:pt>
    <dgm:pt modelId="{3B03EFE8-A99C-4842-8576-A34F04568FA1}" type="pres">
      <dgm:prSet presAssocID="{CE1705B2-D7FD-49EE-8FB5-E7E59C63A02F}" presName="Name25" presStyleLbl="parChTrans1D1" presStyleIdx="1" presStyleCnt="3"/>
      <dgm:spPr/>
      <dgm:t>
        <a:bodyPr/>
        <a:lstStyle/>
        <a:p>
          <a:endParaRPr lang="fr-FR"/>
        </a:p>
      </dgm:t>
    </dgm:pt>
    <dgm:pt modelId="{4184CA5D-C796-4AB4-B1D7-435D337C367B}" type="pres">
      <dgm:prSet presAssocID="{DC931232-19D8-4003-B9F9-557C96CD18EC}" presName="node" presStyleCnt="0"/>
      <dgm:spPr/>
      <dgm:t>
        <a:bodyPr/>
        <a:lstStyle/>
        <a:p>
          <a:endParaRPr lang="fr-FR"/>
        </a:p>
      </dgm:t>
    </dgm:pt>
    <dgm:pt modelId="{5D507366-8B6B-4DC7-9464-526B74181E6E}" type="pres">
      <dgm:prSet presAssocID="{DC931232-19D8-4003-B9F9-557C96CD18EC}" presName="parentNode" presStyleLbl="node1" presStyleIdx="2" presStyleCnt="4">
        <dgm:presLayoutVars>
          <dgm:chMax val="1"/>
          <dgm:bulletEnabled val="1"/>
        </dgm:presLayoutVars>
      </dgm:prSet>
      <dgm:spPr/>
      <dgm:t>
        <a:bodyPr/>
        <a:lstStyle/>
        <a:p>
          <a:endParaRPr lang="fr-FR"/>
        </a:p>
      </dgm:t>
    </dgm:pt>
    <dgm:pt modelId="{8186A46E-507C-400E-A733-69E7BA7D4F28}" type="pres">
      <dgm:prSet presAssocID="{DC931232-19D8-4003-B9F9-557C96CD18EC}" presName="childNode" presStyleLbl="revTx" presStyleIdx="1" presStyleCnt="3">
        <dgm:presLayoutVars>
          <dgm:bulletEnabled val="1"/>
        </dgm:presLayoutVars>
      </dgm:prSet>
      <dgm:spPr/>
      <dgm:t>
        <a:bodyPr/>
        <a:lstStyle/>
        <a:p>
          <a:endParaRPr lang="fr-FR"/>
        </a:p>
      </dgm:t>
    </dgm:pt>
    <dgm:pt modelId="{5656DBF6-9E00-4E7A-AF28-21CAD495A5F0}" type="pres">
      <dgm:prSet presAssocID="{F2CECD96-A0EE-4163-841F-4D940225FA19}" presName="Name25" presStyleLbl="parChTrans1D1" presStyleIdx="2" presStyleCnt="3"/>
      <dgm:spPr/>
      <dgm:t>
        <a:bodyPr/>
        <a:lstStyle/>
        <a:p>
          <a:endParaRPr lang="fr-FR"/>
        </a:p>
      </dgm:t>
    </dgm:pt>
    <dgm:pt modelId="{8D7C842A-7C89-4260-B8A5-65E3C73EBACA}" type="pres">
      <dgm:prSet presAssocID="{B580AF82-6682-49EE-BAB8-E4A1DFDB3523}" presName="node" presStyleCnt="0"/>
      <dgm:spPr/>
      <dgm:t>
        <a:bodyPr/>
        <a:lstStyle/>
        <a:p>
          <a:endParaRPr lang="fr-FR"/>
        </a:p>
      </dgm:t>
    </dgm:pt>
    <dgm:pt modelId="{C34EC7CE-5E4C-4EA6-BF38-6B82D29CD9AF}" type="pres">
      <dgm:prSet presAssocID="{B580AF82-6682-49EE-BAB8-E4A1DFDB3523}" presName="parentNode" presStyleLbl="node1" presStyleIdx="3" presStyleCnt="4">
        <dgm:presLayoutVars>
          <dgm:chMax val="1"/>
          <dgm:bulletEnabled val="1"/>
        </dgm:presLayoutVars>
      </dgm:prSet>
      <dgm:spPr/>
      <dgm:t>
        <a:bodyPr/>
        <a:lstStyle/>
        <a:p>
          <a:endParaRPr lang="fr-FR"/>
        </a:p>
      </dgm:t>
    </dgm:pt>
    <dgm:pt modelId="{A3A22B9C-DF8F-4A73-9DAF-0C5A7FDEAB1C}" type="pres">
      <dgm:prSet presAssocID="{B580AF82-6682-49EE-BAB8-E4A1DFDB3523}" presName="childNode" presStyleLbl="revTx" presStyleIdx="2" presStyleCnt="3">
        <dgm:presLayoutVars>
          <dgm:bulletEnabled val="1"/>
        </dgm:presLayoutVars>
      </dgm:prSet>
      <dgm:spPr/>
      <dgm:t>
        <a:bodyPr/>
        <a:lstStyle/>
        <a:p>
          <a:endParaRPr lang="fr-FR"/>
        </a:p>
      </dgm:t>
    </dgm:pt>
  </dgm:ptLst>
  <dgm:cxnLst>
    <dgm:cxn modelId="{36F62432-FAB2-43F1-9743-94A0362CFCF5}" type="presOf" srcId="{CE1705B2-D7FD-49EE-8FB5-E7E59C63A02F}" destId="{3B03EFE8-A99C-4842-8576-A34F04568FA1}" srcOrd="0" destOrd="0" presId="urn:microsoft.com/office/officeart/2005/8/layout/radial2"/>
    <dgm:cxn modelId="{55AC8AC5-DC94-4AC3-B213-7EC00B30CD20}" srcId="{B580AF82-6682-49EE-BAB8-E4A1DFDB3523}" destId="{D55902F9-6F09-4293-B458-0BC44F1D9604}" srcOrd="1" destOrd="0" parTransId="{4C2CE2C5-6825-4BDA-910C-D523185E9337}" sibTransId="{769A0F8A-00D0-40B3-A823-20051EBEC8B8}"/>
    <dgm:cxn modelId="{F3F0F0DB-A52C-4876-AF7F-98F18540E1C1}" srcId="{DC931232-19D8-4003-B9F9-557C96CD18EC}" destId="{9617192E-96DD-4255-A0A9-3CB3AB18C1E4}" srcOrd="1" destOrd="0" parTransId="{157478FD-66E5-44D1-9385-D8A427C0E534}" sibTransId="{CB95B9E2-425A-41E3-98EC-6F54F4C08FDA}"/>
    <dgm:cxn modelId="{82380CA1-BC09-44C5-8576-6A6F8602283E}" type="presOf" srcId="{0A61CE63-543A-4057-896D-4F32F2BC6628}" destId="{2E06C93A-AE20-42C8-91D8-9AC3DC6FCD7C}" srcOrd="0" destOrd="0" presId="urn:microsoft.com/office/officeart/2005/8/layout/radial2"/>
    <dgm:cxn modelId="{263C2C43-0905-44C2-BC89-509F708BA74A}" type="presOf" srcId="{F2CECD96-A0EE-4163-841F-4D940225FA19}" destId="{5656DBF6-9E00-4E7A-AF28-21CAD495A5F0}" srcOrd="0" destOrd="0" presId="urn:microsoft.com/office/officeart/2005/8/layout/radial2"/>
    <dgm:cxn modelId="{50087077-0101-4E72-B291-2C700BCC5AA7}" type="presOf" srcId="{C178257B-FB4D-4CC5-9250-92851E09949E}" destId="{2287275B-57B9-488C-B7AC-0C5257181D5F}" srcOrd="0" destOrd="1" presId="urn:microsoft.com/office/officeart/2005/8/layout/radial2"/>
    <dgm:cxn modelId="{B37F1541-061E-41A3-81A7-13A40B7A65E9}" srcId="{0A61CE63-543A-4057-896D-4F32F2BC6628}" destId="{B580AF82-6682-49EE-BAB8-E4A1DFDB3523}" srcOrd="2" destOrd="0" parTransId="{F2CECD96-A0EE-4163-841F-4D940225FA19}" sibTransId="{2080426B-95DA-45C8-9407-D07624BA132A}"/>
    <dgm:cxn modelId="{4F197FC2-0313-4D29-91B1-22DAA5F5EE9D}" type="presOf" srcId="{E519C515-C06F-4BA8-A7A6-001C180EC373}" destId="{2287275B-57B9-488C-B7AC-0C5257181D5F}" srcOrd="0" destOrd="0" presId="urn:microsoft.com/office/officeart/2005/8/layout/radial2"/>
    <dgm:cxn modelId="{5DBCE384-AF6B-419D-BC85-05616E6A4F7B}" srcId="{0A61CE63-543A-4057-896D-4F32F2BC6628}" destId="{955AF698-781E-469D-9BF7-F4C6572593DD}" srcOrd="0" destOrd="0" parTransId="{F7711A15-8EAC-435B-A79D-7A06B15594A7}" sibTransId="{1013D3E5-1540-4D21-9E01-F449845C9E1B}"/>
    <dgm:cxn modelId="{4807D85F-E8CD-4B7B-BB71-DC142BBC10D9}" type="presOf" srcId="{DC931232-19D8-4003-B9F9-557C96CD18EC}" destId="{5D507366-8B6B-4DC7-9464-526B74181E6E}" srcOrd="0" destOrd="0" presId="urn:microsoft.com/office/officeart/2005/8/layout/radial2"/>
    <dgm:cxn modelId="{7E8FC58E-3F4F-416C-835B-2DAB18F4F0C6}" type="presOf" srcId="{E72AFC9F-9B63-495E-B89E-A288AFB16465}" destId="{8186A46E-507C-400E-A733-69E7BA7D4F28}" srcOrd="0" destOrd="0" presId="urn:microsoft.com/office/officeart/2005/8/layout/radial2"/>
    <dgm:cxn modelId="{4CB6E467-CAEE-43CF-8B7A-8227B9BE5BE0}" srcId="{955AF698-781E-469D-9BF7-F4C6572593DD}" destId="{E519C515-C06F-4BA8-A7A6-001C180EC373}" srcOrd="0" destOrd="0" parTransId="{46DE878A-3F7E-4722-8873-297856AD15B0}" sibTransId="{B8030C94-0C77-4813-94E4-3875C8BB1849}"/>
    <dgm:cxn modelId="{5B48D9B8-F883-44A2-A768-74EB6585E595}" type="presOf" srcId="{9617192E-96DD-4255-A0A9-3CB3AB18C1E4}" destId="{8186A46E-507C-400E-A733-69E7BA7D4F28}" srcOrd="0" destOrd="1" presId="urn:microsoft.com/office/officeart/2005/8/layout/radial2"/>
    <dgm:cxn modelId="{3A30781A-F00E-431D-A64A-3474640D328E}" type="presOf" srcId="{F80896A2-7429-44D3-B977-E1023410081C}" destId="{A3A22B9C-DF8F-4A73-9DAF-0C5A7FDEAB1C}" srcOrd="0" destOrd="0" presId="urn:microsoft.com/office/officeart/2005/8/layout/radial2"/>
    <dgm:cxn modelId="{D11EC748-B388-4395-AFEF-A34CFF447F4F}" type="presOf" srcId="{955AF698-781E-469D-9BF7-F4C6572593DD}" destId="{973BC7B3-E87E-44BE-A03C-36BC5C8E0ABF}" srcOrd="0" destOrd="0" presId="urn:microsoft.com/office/officeart/2005/8/layout/radial2"/>
    <dgm:cxn modelId="{39CFB64C-B8C3-4212-854F-07B0D30B699A}" srcId="{0A61CE63-543A-4057-896D-4F32F2BC6628}" destId="{DC931232-19D8-4003-B9F9-557C96CD18EC}" srcOrd="1" destOrd="0" parTransId="{CE1705B2-D7FD-49EE-8FB5-E7E59C63A02F}" sibTransId="{6B3B9745-D32D-4347-A9F5-BD619B33062A}"/>
    <dgm:cxn modelId="{60DFA34B-96F9-4CD9-80A1-EBEDCE8BFF85}" srcId="{B580AF82-6682-49EE-BAB8-E4A1DFDB3523}" destId="{F80896A2-7429-44D3-B977-E1023410081C}" srcOrd="0" destOrd="0" parTransId="{F1D8B44D-0BD0-4539-B5C3-717B38025C0D}" sibTransId="{8FC07E1D-05C5-4896-AABF-EB79D616E443}"/>
    <dgm:cxn modelId="{87CB14BE-B0BD-45F6-8A4E-DC2E987242C3}" srcId="{955AF698-781E-469D-9BF7-F4C6572593DD}" destId="{C178257B-FB4D-4CC5-9250-92851E09949E}" srcOrd="1" destOrd="0" parTransId="{B918A62D-6076-4753-88AB-81B2A130C772}" sibTransId="{6D4D7716-0ED6-4A34-BE13-C8434E1189B8}"/>
    <dgm:cxn modelId="{DC7478F2-1C7B-4782-AC03-D3B1F39233E0}" type="presOf" srcId="{F7711A15-8EAC-435B-A79D-7A06B15594A7}" destId="{59F6DA7F-DAF3-42D7-9259-A3D8BA5DE21F}" srcOrd="0" destOrd="0" presId="urn:microsoft.com/office/officeart/2005/8/layout/radial2"/>
    <dgm:cxn modelId="{C556444A-2C5F-4FCC-9643-B8D4594D842A}" srcId="{DC931232-19D8-4003-B9F9-557C96CD18EC}" destId="{E72AFC9F-9B63-495E-B89E-A288AFB16465}" srcOrd="0" destOrd="0" parTransId="{C16C71CE-456C-4CC5-A94C-E0417249A39F}" sibTransId="{B378CBC6-E0FB-4431-BE5C-74828C2051F1}"/>
    <dgm:cxn modelId="{10FC9C2B-4017-497A-A548-9CB26BD71AA5}" type="presOf" srcId="{D55902F9-6F09-4293-B458-0BC44F1D9604}" destId="{A3A22B9C-DF8F-4A73-9DAF-0C5A7FDEAB1C}" srcOrd="0" destOrd="1" presId="urn:microsoft.com/office/officeart/2005/8/layout/radial2"/>
    <dgm:cxn modelId="{0B02645E-6F93-455D-B303-9D81F5E5E025}" type="presOf" srcId="{B580AF82-6682-49EE-BAB8-E4A1DFDB3523}" destId="{C34EC7CE-5E4C-4EA6-BF38-6B82D29CD9AF}" srcOrd="0" destOrd="0" presId="urn:microsoft.com/office/officeart/2005/8/layout/radial2"/>
    <dgm:cxn modelId="{7250E6EC-03CE-472B-B346-C1605A72AB5C}" type="presParOf" srcId="{2E06C93A-AE20-42C8-91D8-9AC3DC6FCD7C}" destId="{DD1DAF39-EF3D-4CC9-BD58-5B99F3E4E5DD}" srcOrd="0" destOrd="0" presId="urn:microsoft.com/office/officeart/2005/8/layout/radial2"/>
    <dgm:cxn modelId="{0C249780-B998-445C-983C-A50012AA264C}" type="presParOf" srcId="{DD1DAF39-EF3D-4CC9-BD58-5B99F3E4E5DD}" destId="{A81018AB-F9D9-465D-BDFC-0695216A7CC9}" srcOrd="0" destOrd="0" presId="urn:microsoft.com/office/officeart/2005/8/layout/radial2"/>
    <dgm:cxn modelId="{3D6CD145-14C5-4CF6-824C-31F05A3310EB}" type="presParOf" srcId="{A81018AB-F9D9-465D-BDFC-0695216A7CC9}" destId="{1E859DC4-BA34-447A-8E86-F26973EC1CD7}" srcOrd="0" destOrd="0" presId="urn:microsoft.com/office/officeart/2005/8/layout/radial2"/>
    <dgm:cxn modelId="{AF0A2869-6B69-436F-BAFB-DAE02CB22EC8}" type="presParOf" srcId="{A81018AB-F9D9-465D-BDFC-0695216A7CC9}" destId="{B6A52F88-84C4-4BBF-AAB3-6E6991FFC5E1}" srcOrd="1" destOrd="0" presId="urn:microsoft.com/office/officeart/2005/8/layout/radial2"/>
    <dgm:cxn modelId="{C36E9B61-363F-4BE5-A2AA-86477FF14517}" type="presParOf" srcId="{DD1DAF39-EF3D-4CC9-BD58-5B99F3E4E5DD}" destId="{59F6DA7F-DAF3-42D7-9259-A3D8BA5DE21F}" srcOrd="1" destOrd="0" presId="urn:microsoft.com/office/officeart/2005/8/layout/radial2"/>
    <dgm:cxn modelId="{D7C44F06-FD8D-4FE1-891D-378BE5E8BC31}" type="presParOf" srcId="{DD1DAF39-EF3D-4CC9-BD58-5B99F3E4E5DD}" destId="{890D44A6-2379-4849-83E4-72F7896908D3}" srcOrd="2" destOrd="0" presId="urn:microsoft.com/office/officeart/2005/8/layout/radial2"/>
    <dgm:cxn modelId="{9FB33352-C91B-4192-B78E-3C25470D4CD1}" type="presParOf" srcId="{890D44A6-2379-4849-83E4-72F7896908D3}" destId="{973BC7B3-E87E-44BE-A03C-36BC5C8E0ABF}" srcOrd="0" destOrd="0" presId="urn:microsoft.com/office/officeart/2005/8/layout/radial2"/>
    <dgm:cxn modelId="{9F69492A-A320-4AA5-944E-D96156B27105}" type="presParOf" srcId="{890D44A6-2379-4849-83E4-72F7896908D3}" destId="{2287275B-57B9-488C-B7AC-0C5257181D5F}" srcOrd="1" destOrd="0" presId="urn:microsoft.com/office/officeart/2005/8/layout/radial2"/>
    <dgm:cxn modelId="{B41CB99E-94C2-464E-8349-E4F8B820C0A0}" type="presParOf" srcId="{DD1DAF39-EF3D-4CC9-BD58-5B99F3E4E5DD}" destId="{3B03EFE8-A99C-4842-8576-A34F04568FA1}" srcOrd="3" destOrd="0" presId="urn:microsoft.com/office/officeart/2005/8/layout/radial2"/>
    <dgm:cxn modelId="{5FA48CF2-A67C-4AA9-B8E3-3D6EAD21825F}" type="presParOf" srcId="{DD1DAF39-EF3D-4CC9-BD58-5B99F3E4E5DD}" destId="{4184CA5D-C796-4AB4-B1D7-435D337C367B}" srcOrd="4" destOrd="0" presId="urn:microsoft.com/office/officeart/2005/8/layout/radial2"/>
    <dgm:cxn modelId="{8FD1A44B-79BE-4933-AA1C-A5CD194C90EC}" type="presParOf" srcId="{4184CA5D-C796-4AB4-B1D7-435D337C367B}" destId="{5D507366-8B6B-4DC7-9464-526B74181E6E}" srcOrd="0" destOrd="0" presId="urn:microsoft.com/office/officeart/2005/8/layout/radial2"/>
    <dgm:cxn modelId="{7D452AE7-6227-460F-BDEC-4D9986D7CE0C}" type="presParOf" srcId="{4184CA5D-C796-4AB4-B1D7-435D337C367B}" destId="{8186A46E-507C-400E-A733-69E7BA7D4F28}" srcOrd="1" destOrd="0" presId="urn:microsoft.com/office/officeart/2005/8/layout/radial2"/>
    <dgm:cxn modelId="{57CF06FC-074B-401F-A60C-AE631AF16BDF}" type="presParOf" srcId="{DD1DAF39-EF3D-4CC9-BD58-5B99F3E4E5DD}" destId="{5656DBF6-9E00-4E7A-AF28-21CAD495A5F0}" srcOrd="5" destOrd="0" presId="urn:microsoft.com/office/officeart/2005/8/layout/radial2"/>
    <dgm:cxn modelId="{F7E16E38-AF81-4A05-B1DB-FC4883A26D0C}" type="presParOf" srcId="{DD1DAF39-EF3D-4CC9-BD58-5B99F3E4E5DD}" destId="{8D7C842A-7C89-4260-B8A5-65E3C73EBACA}" srcOrd="6" destOrd="0" presId="urn:microsoft.com/office/officeart/2005/8/layout/radial2"/>
    <dgm:cxn modelId="{38AE99CE-0F4C-4401-AC13-23B7AB871106}" type="presParOf" srcId="{8D7C842A-7C89-4260-B8A5-65E3C73EBACA}" destId="{C34EC7CE-5E4C-4EA6-BF38-6B82D29CD9AF}" srcOrd="0" destOrd="0" presId="urn:microsoft.com/office/officeart/2005/8/layout/radial2"/>
    <dgm:cxn modelId="{C8327480-A676-4B7F-8710-45CFED5FEB79}" type="presParOf" srcId="{8D7C842A-7C89-4260-B8A5-65E3C73EBACA}" destId="{A3A22B9C-DF8F-4A73-9DAF-0C5A7FDEAB1C}" srcOrd="1" destOrd="0" presId="urn:microsoft.com/office/officeart/2005/8/layout/radial2"/>
  </dgm:cxnLst>
  <dgm:bg/>
  <dgm:whole>
    <a:ln w="12700">
      <a:solidFill>
        <a:schemeClr val="tx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2A61E2-358D-4D29-AC59-0D438F10CE6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fr-FR"/>
        </a:p>
      </dgm:t>
    </dgm:pt>
    <dgm:pt modelId="{505D43CF-3F87-4560-8514-AE7299472976}">
      <dgm:prSet phldrT="[Texte]"/>
      <dgm:spPr/>
      <dgm:t>
        <a:bodyPr/>
        <a:lstStyle/>
        <a:p>
          <a:r>
            <a:rPr lang="fr-FR" dirty="0" err="1" smtClean="0"/>
            <a:t>Availability</a:t>
          </a:r>
          <a:endParaRPr lang="fr-FR" dirty="0"/>
        </a:p>
      </dgm:t>
    </dgm:pt>
    <dgm:pt modelId="{A565E6F4-1C28-4CF5-B9A8-EF7F79829DFF}" type="parTrans" cxnId="{07E5183B-793F-4211-844D-D42A3B21C946}">
      <dgm:prSet/>
      <dgm:spPr/>
      <dgm:t>
        <a:bodyPr/>
        <a:lstStyle/>
        <a:p>
          <a:endParaRPr lang="fr-FR"/>
        </a:p>
      </dgm:t>
    </dgm:pt>
    <dgm:pt modelId="{FDD1C32D-2652-4C33-82C8-912BBB439A29}" type="sibTrans" cxnId="{07E5183B-793F-4211-844D-D42A3B21C946}">
      <dgm:prSet/>
      <dgm:spPr/>
      <dgm:t>
        <a:bodyPr/>
        <a:lstStyle/>
        <a:p>
          <a:endParaRPr lang="fr-FR"/>
        </a:p>
      </dgm:t>
    </dgm:pt>
    <dgm:pt modelId="{C026530E-3F8F-4B0B-BD4C-5683D8D8B55B}">
      <dgm:prSet phldrT="[Texte]"/>
      <dgm:spPr/>
      <dgm:t>
        <a:bodyPr/>
        <a:lstStyle/>
        <a:p>
          <a:r>
            <a:rPr lang="fr-FR" dirty="0" err="1" smtClean="0"/>
            <a:t>Accessibility</a:t>
          </a:r>
          <a:endParaRPr lang="fr-FR" dirty="0"/>
        </a:p>
      </dgm:t>
    </dgm:pt>
    <dgm:pt modelId="{3450ACD9-6518-453E-AE57-89EE9552C3B1}" type="parTrans" cxnId="{DE7D1E08-04D0-4C57-9173-7BEE25072612}">
      <dgm:prSet/>
      <dgm:spPr/>
      <dgm:t>
        <a:bodyPr/>
        <a:lstStyle/>
        <a:p>
          <a:endParaRPr lang="fr-FR"/>
        </a:p>
      </dgm:t>
    </dgm:pt>
    <dgm:pt modelId="{C967B1F4-AD6A-468A-821B-D8B7DC59E0E8}" type="sibTrans" cxnId="{DE7D1E08-04D0-4C57-9173-7BEE25072612}">
      <dgm:prSet/>
      <dgm:spPr/>
      <dgm:t>
        <a:bodyPr/>
        <a:lstStyle/>
        <a:p>
          <a:endParaRPr lang="fr-FR"/>
        </a:p>
      </dgm:t>
    </dgm:pt>
    <dgm:pt modelId="{0E00B16E-5834-497E-B0AA-1FDB5E60C3AB}">
      <dgm:prSet phldrT="[Texte]"/>
      <dgm:spPr/>
      <dgm:t>
        <a:bodyPr/>
        <a:lstStyle/>
        <a:p>
          <a:r>
            <a:rPr lang="fr-FR" dirty="0" err="1" smtClean="0"/>
            <a:t>Legality</a:t>
          </a:r>
          <a:endParaRPr lang="fr-FR" dirty="0"/>
        </a:p>
      </dgm:t>
    </dgm:pt>
    <dgm:pt modelId="{4F1E46C5-6B83-4B64-B8C6-B5056DD56FED}" type="parTrans" cxnId="{DB33583F-A79E-4B4F-A789-19EEF93D2A1E}">
      <dgm:prSet/>
      <dgm:spPr/>
      <dgm:t>
        <a:bodyPr/>
        <a:lstStyle/>
        <a:p>
          <a:endParaRPr lang="fr-FR"/>
        </a:p>
      </dgm:t>
    </dgm:pt>
    <dgm:pt modelId="{BF894EFE-F6E0-46A3-9049-97E51BF2CDE6}" type="sibTrans" cxnId="{DB33583F-A79E-4B4F-A789-19EEF93D2A1E}">
      <dgm:prSet/>
      <dgm:spPr/>
      <dgm:t>
        <a:bodyPr/>
        <a:lstStyle/>
        <a:p>
          <a:endParaRPr lang="fr-FR"/>
        </a:p>
      </dgm:t>
    </dgm:pt>
    <dgm:pt modelId="{B66BECB7-3203-4EA5-AE21-B362DA5E2D55}">
      <dgm:prSet phldrT="[Texte]"/>
      <dgm:spPr/>
      <dgm:t>
        <a:bodyPr/>
        <a:lstStyle/>
        <a:p>
          <a:r>
            <a:rPr lang="fr-FR" dirty="0" err="1" smtClean="0"/>
            <a:t>Feasibility</a:t>
          </a:r>
          <a:endParaRPr lang="fr-FR" dirty="0"/>
        </a:p>
      </dgm:t>
    </dgm:pt>
    <dgm:pt modelId="{C3FEEB9A-DE4F-4BE2-AD5B-9369BF8692FC}" type="parTrans" cxnId="{A272AF31-586B-4D69-BB06-54CD9A48419D}">
      <dgm:prSet/>
      <dgm:spPr/>
      <dgm:t>
        <a:bodyPr/>
        <a:lstStyle/>
        <a:p>
          <a:endParaRPr lang="fr-FR"/>
        </a:p>
      </dgm:t>
    </dgm:pt>
    <dgm:pt modelId="{7C58886F-A222-4F3A-BCCD-D5E1295E29F8}" type="sibTrans" cxnId="{A272AF31-586B-4D69-BB06-54CD9A48419D}">
      <dgm:prSet/>
      <dgm:spPr/>
      <dgm:t>
        <a:bodyPr/>
        <a:lstStyle/>
        <a:p>
          <a:endParaRPr lang="fr-FR"/>
        </a:p>
      </dgm:t>
    </dgm:pt>
    <dgm:pt modelId="{866E5103-AA6C-4DEB-A274-A80AE1E5B6DD}" type="pres">
      <dgm:prSet presAssocID="{932A61E2-358D-4D29-AC59-0D438F10CE6D}" presName="matrix" presStyleCnt="0">
        <dgm:presLayoutVars>
          <dgm:chMax val="1"/>
          <dgm:dir/>
          <dgm:resizeHandles val="exact"/>
        </dgm:presLayoutVars>
      </dgm:prSet>
      <dgm:spPr/>
      <dgm:t>
        <a:bodyPr/>
        <a:lstStyle/>
        <a:p>
          <a:endParaRPr lang="fr-FR"/>
        </a:p>
      </dgm:t>
    </dgm:pt>
    <dgm:pt modelId="{D50AC341-7594-451F-9663-D89D39DF1361}" type="pres">
      <dgm:prSet presAssocID="{932A61E2-358D-4D29-AC59-0D438F10CE6D}" presName="diamond" presStyleLbl="bgShp" presStyleIdx="0" presStyleCnt="1"/>
      <dgm:spPr/>
    </dgm:pt>
    <dgm:pt modelId="{66569731-3582-4BE9-9DEE-CBE4C8696DA6}" type="pres">
      <dgm:prSet presAssocID="{932A61E2-358D-4D29-AC59-0D438F10CE6D}" presName="quad1" presStyleLbl="node1" presStyleIdx="0" presStyleCnt="4">
        <dgm:presLayoutVars>
          <dgm:chMax val="0"/>
          <dgm:chPref val="0"/>
          <dgm:bulletEnabled val="1"/>
        </dgm:presLayoutVars>
      </dgm:prSet>
      <dgm:spPr/>
      <dgm:t>
        <a:bodyPr/>
        <a:lstStyle/>
        <a:p>
          <a:endParaRPr lang="fr-FR"/>
        </a:p>
      </dgm:t>
    </dgm:pt>
    <dgm:pt modelId="{436B841C-F96C-496B-AA33-AC62C6AF661E}" type="pres">
      <dgm:prSet presAssocID="{932A61E2-358D-4D29-AC59-0D438F10CE6D}" presName="quad2" presStyleLbl="node1" presStyleIdx="1" presStyleCnt="4">
        <dgm:presLayoutVars>
          <dgm:chMax val="0"/>
          <dgm:chPref val="0"/>
          <dgm:bulletEnabled val="1"/>
        </dgm:presLayoutVars>
      </dgm:prSet>
      <dgm:spPr/>
      <dgm:t>
        <a:bodyPr/>
        <a:lstStyle/>
        <a:p>
          <a:endParaRPr lang="fr-FR"/>
        </a:p>
      </dgm:t>
    </dgm:pt>
    <dgm:pt modelId="{A1F3DE8E-82EA-4C94-B51F-262844A3F007}" type="pres">
      <dgm:prSet presAssocID="{932A61E2-358D-4D29-AC59-0D438F10CE6D}" presName="quad3" presStyleLbl="node1" presStyleIdx="2" presStyleCnt="4">
        <dgm:presLayoutVars>
          <dgm:chMax val="0"/>
          <dgm:chPref val="0"/>
          <dgm:bulletEnabled val="1"/>
        </dgm:presLayoutVars>
      </dgm:prSet>
      <dgm:spPr/>
      <dgm:t>
        <a:bodyPr/>
        <a:lstStyle/>
        <a:p>
          <a:endParaRPr lang="fr-FR"/>
        </a:p>
      </dgm:t>
    </dgm:pt>
    <dgm:pt modelId="{48FFDAA1-D543-42B3-9394-CF79D1AFA5BF}" type="pres">
      <dgm:prSet presAssocID="{932A61E2-358D-4D29-AC59-0D438F10CE6D}" presName="quad4" presStyleLbl="node1" presStyleIdx="3" presStyleCnt="4">
        <dgm:presLayoutVars>
          <dgm:chMax val="0"/>
          <dgm:chPref val="0"/>
          <dgm:bulletEnabled val="1"/>
        </dgm:presLayoutVars>
      </dgm:prSet>
      <dgm:spPr/>
      <dgm:t>
        <a:bodyPr/>
        <a:lstStyle/>
        <a:p>
          <a:endParaRPr lang="fr-FR"/>
        </a:p>
      </dgm:t>
    </dgm:pt>
  </dgm:ptLst>
  <dgm:cxnLst>
    <dgm:cxn modelId="{DE7D1E08-04D0-4C57-9173-7BEE25072612}" srcId="{932A61E2-358D-4D29-AC59-0D438F10CE6D}" destId="{C026530E-3F8F-4B0B-BD4C-5683D8D8B55B}" srcOrd="1" destOrd="0" parTransId="{3450ACD9-6518-453E-AE57-89EE9552C3B1}" sibTransId="{C967B1F4-AD6A-468A-821B-D8B7DC59E0E8}"/>
    <dgm:cxn modelId="{AC49CD7C-4029-4E0A-8E1E-06D7321E9FCF}" type="presOf" srcId="{932A61E2-358D-4D29-AC59-0D438F10CE6D}" destId="{866E5103-AA6C-4DEB-A274-A80AE1E5B6DD}" srcOrd="0" destOrd="0" presId="urn:microsoft.com/office/officeart/2005/8/layout/matrix3"/>
    <dgm:cxn modelId="{07E5183B-793F-4211-844D-D42A3B21C946}" srcId="{932A61E2-358D-4D29-AC59-0D438F10CE6D}" destId="{505D43CF-3F87-4560-8514-AE7299472976}" srcOrd="0" destOrd="0" parTransId="{A565E6F4-1C28-4CF5-B9A8-EF7F79829DFF}" sibTransId="{FDD1C32D-2652-4C33-82C8-912BBB439A29}"/>
    <dgm:cxn modelId="{D8508639-0151-48C4-B5EE-BE349BF870EC}" type="presOf" srcId="{B66BECB7-3203-4EA5-AE21-B362DA5E2D55}" destId="{48FFDAA1-D543-42B3-9394-CF79D1AFA5BF}" srcOrd="0" destOrd="0" presId="urn:microsoft.com/office/officeart/2005/8/layout/matrix3"/>
    <dgm:cxn modelId="{DB33583F-A79E-4B4F-A789-19EEF93D2A1E}" srcId="{932A61E2-358D-4D29-AC59-0D438F10CE6D}" destId="{0E00B16E-5834-497E-B0AA-1FDB5E60C3AB}" srcOrd="2" destOrd="0" parTransId="{4F1E46C5-6B83-4B64-B8C6-B5056DD56FED}" sibTransId="{BF894EFE-F6E0-46A3-9049-97E51BF2CDE6}"/>
    <dgm:cxn modelId="{320B0A33-3F0D-45C4-A311-CEB46E2FED00}" type="presOf" srcId="{C026530E-3F8F-4B0B-BD4C-5683D8D8B55B}" destId="{436B841C-F96C-496B-AA33-AC62C6AF661E}" srcOrd="0" destOrd="0" presId="urn:microsoft.com/office/officeart/2005/8/layout/matrix3"/>
    <dgm:cxn modelId="{A272AF31-586B-4D69-BB06-54CD9A48419D}" srcId="{932A61E2-358D-4D29-AC59-0D438F10CE6D}" destId="{B66BECB7-3203-4EA5-AE21-B362DA5E2D55}" srcOrd="3" destOrd="0" parTransId="{C3FEEB9A-DE4F-4BE2-AD5B-9369BF8692FC}" sibTransId="{7C58886F-A222-4F3A-BCCD-D5E1295E29F8}"/>
    <dgm:cxn modelId="{826ABA43-3DB4-4812-A52D-C0A1A785AAE3}" type="presOf" srcId="{505D43CF-3F87-4560-8514-AE7299472976}" destId="{66569731-3582-4BE9-9DEE-CBE4C8696DA6}" srcOrd="0" destOrd="0" presId="urn:microsoft.com/office/officeart/2005/8/layout/matrix3"/>
    <dgm:cxn modelId="{1EFA0F9E-764C-487A-8EA4-1817F8A493E9}" type="presOf" srcId="{0E00B16E-5834-497E-B0AA-1FDB5E60C3AB}" destId="{A1F3DE8E-82EA-4C94-B51F-262844A3F007}" srcOrd="0" destOrd="0" presId="urn:microsoft.com/office/officeart/2005/8/layout/matrix3"/>
    <dgm:cxn modelId="{724CBB73-1EF9-49E3-B465-D9F7E9CD4EEE}" type="presParOf" srcId="{866E5103-AA6C-4DEB-A274-A80AE1E5B6DD}" destId="{D50AC341-7594-451F-9663-D89D39DF1361}" srcOrd="0" destOrd="0" presId="urn:microsoft.com/office/officeart/2005/8/layout/matrix3"/>
    <dgm:cxn modelId="{31605D75-AFBC-4C32-8C08-2F5E74684C95}" type="presParOf" srcId="{866E5103-AA6C-4DEB-A274-A80AE1E5B6DD}" destId="{66569731-3582-4BE9-9DEE-CBE4C8696DA6}" srcOrd="1" destOrd="0" presId="urn:microsoft.com/office/officeart/2005/8/layout/matrix3"/>
    <dgm:cxn modelId="{9E2B0BC7-7FB5-4BF4-9C2C-5A47AA3BCE1B}" type="presParOf" srcId="{866E5103-AA6C-4DEB-A274-A80AE1E5B6DD}" destId="{436B841C-F96C-496B-AA33-AC62C6AF661E}" srcOrd="2" destOrd="0" presId="urn:microsoft.com/office/officeart/2005/8/layout/matrix3"/>
    <dgm:cxn modelId="{C5907558-C0FB-4FE3-8803-6FB7A6AA3D08}" type="presParOf" srcId="{866E5103-AA6C-4DEB-A274-A80AE1E5B6DD}" destId="{A1F3DE8E-82EA-4C94-B51F-262844A3F007}" srcOrd="3" destOrd="0" presId="urn:microsoft.com/office/officeart/2005/8/layout/matrix3"/>
    <dgm:cxn modelId="{B5ECA972-C369-461B-8D4F-90C9378006B0}" type="presParOf" srcId="{866E5103-AA6C-4DEB-A274-A80AE1E5B6DD}" destId="{48FFDAA1-D543-42B3-9394-CF79D1AFA5B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D2C06F-919E-4DAE-B0B6-303402392C0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DA5C99D0-0A50-4A28-AB0B-55992FD58393}">
      <dgm:prSet phldrT="[Texte]"/>
      <dgm:spPr/>
      <dgm:t>
        <a:bodyPr/>
        <a:lstStyle/>
        <a:p>
          <a:r>
            <a:rPr lang="fr-FR" dirty="0" err="1" smtClean="0"/>
            <a:t>Availability</a:t>
          </a:r>
          <a:endParaRPr lang="fr-FR" dirty="0"/>
        </a:p>
      </dgm:t>
    </dgm:pt>
    <dgm:pt modelId="{04F19F1E-9C82-4BED-889B-155AD5314550}" type="parTrans" cxnId="{BDAC011F-8F7A-4A54-B743-570BC75AF2A5}">
      <dgm:prSet/>
      <dgm:spPr/>
      <dgm:t>
        <a:bodyPr/>
        <a:lstStyle/>
        <a:p>
          <a:endParaRPr lang="fr-FR"/>
        </a:p>
      </dgm:t>
    </dgm:pt>
    <dgm:pt modelId="{4D626085-7956-477E-B454-652754CB827C}" type="sibTrans" cxnId="{BDAC011F-8F7A-4A54-B743-570BC75AF2A5}">
      <dgm:prSet/>
      <dgm:spPr/>
      <dgm:t>
        <a:bodyPr/>
        <a:lstStyle/>
        <a:p>
          <a:endParaRPr lang="fr-FR"/>
        </a:p>
      </dgm:t>
    </dgm:pt>
    <dgm:pt modelId="{F7C0970E-00CF-477B-88AC-4BD1C9D6FE18}">
      <dgm:prSet phldrT="[Texte]"/>
      <dgm:spPr/>
      <dgm:t>
        <a:bodyPr/>
        <a:lstStyle/>
        <a:p>
          <a:r>
            <a:rPr lang="fr-FR" dirty="0" err="1" smtClean="0"/>
            <a:t>Retrodigitization</a:t>
          </a:r>
          <a:endParaRPr lang="fr-FR" dirty="0"/>
        </a:p>
      </dgm:t>
    </dgm:pt>
    <dgm:pt modelId="{BAC11241-0D49-4428-972E-218585B8E899}" type="parTrans" cxnId="{C1218AF5-F8AA-458C-847C-8F6C49A94CB6}">
      <dgm:prSet/>
      <dgm:spPr/>
      <dgm:t>
        <a:bodyPr/>
        <a:lstStyle/>
        <a:p>
          <a:endParaRPr lang="fr-FR"/>
        </a:p>
      </dgm:t>
    </dgm:pt>
    <dgm:pt modelId="{71E3E4DC-C18A-4203-9A97-D0387D59C720}" type="sibTrans" cxnId="{C1218AF5-F8AA-458C-847C-8F6C49A94CB6}">
      <dgm:prSet/>
      <dgm:spPr/>
      <dgm:t>
        <a:bodyPr/>
        <a:lstStyle/>
        <a:p>
          <a:endParaRPr lang="fr-FR"/>
        </a:p>
      </dgm:t>
    </dgm:pt>
    <dgm:pt modelId="{A91998B1-BB86-4E30-B8E4-7EC11902F4F5}">
      <dgm:prSet phldrT="[Texte]"/>
      <dgm:spPr/>
      <dgm:t>
        <a:bodyPr/>
        <a:lstStyle/>
        <a:p>
          <a:r>
            <a:rPr lang="fr-FR" dirty="0" err="1" smtClean="0"/>
            <a:t>Text</a:t>
          </a:r>
          <a:r>
            <a:rPr lang="fr-FR" dirty="0" smtClean="0"/>
            <a:t> and </a:t>
          </a:r>
          <a:r>
            <a:rPr lang="fr-FR" dirty="0" err="1" smtClean="0"/>
            <a:t>complementary</a:t>
          </a:r>
          <a:r>
            <a:rPr lang="fr-FR" dirty="0" smtClean="0"/>
            <a:t> </a:t>
          </a:r>
          <a:r>
            <a:rPr lang="fr-FR" dirty="0" err="1" smtClean="0"/>
            <a:t>material</a:t>
          </a:r>
          <a:endParaRPr lang="fr-FR" dirty="0"/>
        </a:p>
      </dgm:t>
    </dgm:pt>
    <dgm:pt modelId="{3ECA04A9-3D29-41FC-A3E5-FCDFDDC86CEB}" type="parTrans" cxnId="{977A3F7B-B576-4A2B-A57C-43D60200FA38}">
      <dgm:prSet/>
      <dgm:spPr/>
      <dgm:t>
        <a:bodyPr/>
        <a:lstStyle/>
        <a:p>
          <a:endParaRPr lang="fr-FR"/>
        </a:p>
      </dgm:t>
    </dgm:pt>
    <dgm:pt modelId="{586E3096-8B1B-45F5-B22B-D685163168D0}" type="sibTrans" cxnId="{977A3F7B-B576-4A2B-A57C-43D60200FA38}">
      <dgm:prSet/>
      <dgm:spPr/>
      <dgm:t>
        <a:bodyPr/>
        <a:lstStyle/>
        <a:p>
          <a:endParaRPr lang="fr-FR"/>
        </a:p>
      </dgm:t>
    </dgm:pt>
    <dgm:pt modelId="{491254F9-1DED-4DF5-B81A-B0283F60A096}">
      <dgm:prSet phldrT="[Texte]"/>
      <dgm:spPr/>
      <dgm:t>
        <a:bodyPr/>
        <a:lstStyle/>
        <a:p>
          <a:r>
            <a:rPr lang="fr-FR" dirty="0" err="1" smtClean="0"/>
            <a:t>Accessibility</a:t>
          </a:r>
          <a:endParaRPr lang="fr-FR" dirty="0"/>
        </a:p>
      </dgm:t>
    </dgm:pt>
    <dgm:pt modelId="{F104FB7F-AF04-4279-9ECA-E28004327A6F}" type="parTrans" cxnId="{EBA05AE7-FAE3-4E84-82E7-ED5C2D4E570F}">
      <dgm:prSet/>
      <dgm:spPr/>
      <dgm:t>
        <a:bodyPr/>
        <a:lstStyle/>
        <a:p>
          <a:endParaRPr lang="fr-FR"/>
        </a:p>
      </dgm:t>
    </dgm:pt>
    <dgm:pt modelId="{A418DD3F-15F0-4E78-BDEC-3078DDBD1F3F}" type="sibTrans" cxnId="{EBA05AE7-FAE3-4E84-82E7-ED5C2D4E570F}">
      <dgm:prSet/>
      <dgm:spPr/>
      <dgm:t>
        <a:bodyPr/>
        <a:lstStyle/>
        <a:p>
          <a:endParaRPr lang="fr-FR"/>
        </a:p>
      </dgm:t>
    </dgm:pt>
    <dgm:pt modelId="{2C068DA9-CC6C-4F64-A115-140DEC479988}">
      <dgm:prSet phldrT="[Texte]"/>
      <dgm:spPr/>
      <dgm:t>
        <a:bodyPr/>
        <a:lstStyle/>
        <a:p>
          <a:r>
            <a:rPr lang="fr-FR" dirty="0" smtClean="0"/>
            <a:t>Libre open </a:t>
          </a:r>
          <a:r>
            <a:rPr lang="fr-FR" dirty="0" err="1" smtClean="0"/>
            <a:t>access</a:t>
          </a:r>
          <a:endParaRPr lang="fr-FR" dirty="0"/>
        </a:p>
      </dgm:t>
    </dgm:pt>
    <dgm:pt modelId="{1171E272-1B0A-4AF0-BA89-E00099B2F074}" type="parTrans" cxnId="{8F244103-7586-4C22-8257-3327CF8C8BC2}">
      <dgm:prSet/>
      <dgm:spPr/>
      <dgm:t>
        <a:bodyPr/>
        <a:lstStyle/>
        <a:p>
          <a:endParaRPr lang="fr-FR"/>
        </a:p>
      </dgm:t>
    </dgm:pt>
    <dgm:pt modelId="{4860E575-DB5E-48E2-9182-84FB28D6447A}" type="sibTrans" cxnId="{8F244103-7586-4C22-8257-3327CF8C8BC2}">
      <dgm:prSet/>
      <dgm:spPr/>
      <dgm:t>
        <a:bodyPr/>
        <a:lstStyle/>
        <a:p>
          <a:endParaRPr lang="fr-FR"/>
        </a:p>
      </dgm:t>
    </dgm:pt>
    <dgm:pt modelId="{0519B6D9-186B-4E47-8237-9C1CDA5A6BF2}">
      <dgm:prSet phldrT="[Texte]"/>
      <dgm:spPr/>
      <dgm:t>
        <a:bodyPr/>
        <a:lstStyle/>
        <a:p>
          <a:r>
            <a:rPr lang="fr-FR" dirty="0" err="1" smtClean="0"/>
            <a:t>Institutional</a:t>
          </a:r>
          <a:r>
            <a:rPr lang="fr-FR" dirty="0" smtClean="0"/>
            <a:t> </a:t>
          </a:r>
          <a:r>
            <a:rPr lang="fr-FR" dirty="0" err="1" smtClean="0"/>
            <a:t>repositories</a:t>
          </a:r>
          <a:endParaRPr lang="fr-FR" dirty="0"/>
        </a:p>
      </dgm:t>
    </dgm:pt>
    <dgm:pt modelId="{99C4B7C4-5475-4DA8-976C-3C4C4B210E23}" type="parTrans" cxnId="{0F6790FC-F3E8-4F49-A7FA-352B59B69885}">
      <dgm:prSet/>
      <dgm:spPr/>
      <dgm:t>
        <a:bodyPr/>
        <a:lstStyle/>
        <a:p>
          <a:endParaRPr lang="fr-FR"/>
        </a:p>
      </dgm:t>
    </dgm:pt>
    <dgm:pt modelId="{F28B1AE3-510B-43E0-BCD4-5C32FBE78074}" type="sibTrans" cxnId="{0F6790FC-F3E8-4F49-A7FA-352B59B69885}">
      <dgm:prSet/>
      <dgm:spPr/>
      <dgm:t>
        <a:bodyPr/>
        <a:lstStyle/>
        <a:p>
          <a:endParaRPr lang="fr-FR"/>
        </a:p>
      </dgm:t>
    </dgm:pt>
    <dgm:pt modelId="{E147966F-B391-4333-9164-2927DA719F23}">
      <dgm:prSet phldrT="[Texte]"/>
      <dgm:spPr/>
      <dgm:t>
        <a:bodyPr/>
        <a:lstStyle/>
        <a:p>
          <a:r>
            <a:rPr lang="fr-FR" dirty="0" err="1" smtClean="0"/>
            <a:t>Legality</a:t>
          </a:r>
          <a:endParaRPr lang="fr-FR" dirty="0"/>
        </a:p>
      </dgm:t>
    </dgm:pt>
    <dgm:pt modelId="{AB956518-50B4-466F-B496-3B35660FDB91}" type="parTrans" cxnId="{8082F769-3C5C-4A64-818D-214299EA86FE}">
      <dgm:prSet/>
      <dgm:spPr/>
      <dgm:t>
        <a:bodyPr/>
        <a:lstStyle/>
        <a:p>
          <a:endParaRPr lang="fr-FR"/>
        </a:p>
      </dgm:t>
    </dgm:pt>
    <dgm:pt modelId="{85EE19F5-27BB-43EC-847B-6157691618F6}" type="sibTrans" cxnId="{8082F769-3C5C-4A64-818D-214299EA86FE}">
      <dgm:prSet/>
      <dgm:spPr/>
      <dgm:t>
        <a:bodyPr/>
        <a:lstStyle/>
        <a:p>
          <a:endParaRPr lang="fr-FR"/>
        </a:p>
      </dgm:t>
    </dgm:pt>
    <dgm:pt modelId="{7AA33825-77D6-428A-B039-EF81640B6292}">
      <dgm:prSet phldrT="[Texte]" custT="1"/>
      <dgm:spPr/>
      <dgm:t>
        <a:bodyPr/>
        <a:lstStyle/>
        <a:p>
          <a:r>
            <a:rPr lang="fr-FR" sz="2200" dirty="0" smtClean="0"/>
            <a:t>TDM</a:t>
          </a:r>
          <a:r>
            <a:rPr lang="fr-FR" sz="2000" dirty="0" smtClean="0"/>
            <a:t> </a:t>
          </a:r>
          <a:r>
            <a:rPr lang="fr-FR" sz="2200" dirty="0" smtClean="0"/>
            <a:t>exception (or </a:t>
          </a:r>
          <a:r>
            <a:rPr lang="fr-FR" sz="2200" dirty="0" err="1" smtClean="0"/>
            <a:t>fair</a:t>
          </a:r>
          <a:r>
            <a:rPr lang="fr-FR" sz="2200" dirty="0" smtClean="0"/>
            <a:t> use)</a:t>
          </a:r>
          <a:endParaRPr lang="fr-FR" sz="2200" dirty="0"/>
        </a:p>
      </dgm:t>
    </dgm:pt>
    <dgm:pt modelId="{B25C21DB-A30E-42FD-AA10-F1ABC78946ED}" type="parTrans" cxnId="{FD1F5F1C-B74D-41FC-B96F-1C76BFCF2E48}">
      <dgm:prSet/>
      <dgm:spPr/>
      <dgm:t>
        <a:bodyPr/>
        <a:lstStyle/>
        <a:p>
          <a:endParaRPr lang="fr-FR"/>
        </a:p>
      </dgm:t>
    </dgm:pt>
    <dgm:pt modelId="{5504C272-7942-46EC-AC0F-ECFA6048D9A2}" type="sibTrans" cxnId="{FD1F5F1C-B74D-41FC-B96F-1C76BFCF2E48}">
      <dgm:prSet/>
      <dgm:spPr/>
      <dgm:t>
        <a:bodyPr/>
        <a:lstStyle/>
        <a:p>
          <a:endParaRPr lang="fr-FR"/>
        </a:p>
      </dgm:t>
    </dgm:pt>
    <dgm:pt modelId="{2FEB7ACF-12BB-4BB3-B9DF-28B79DC7698F}">
      <dgm:prSet phldrT="[Texte]"/>
      <dgm:spPr/>
      <dgm:t>
        <a:bodyPr/>
        <a:lstStyle/>
        <a:p>
          <a:r>
            <a:rPr lang="fr-FR" sz="2200" dirty="0" smtClean="0"/>
            <a:t>Clearance of </a:t>
          </a:r>
          <a:r>
            <a:rPr lang="fr-FR" sz="2200" dirty="0" err="1" smtClean="0"/>
            <a:t>third</a:t>
          </a:r>
          <a:r>
            <a:rPr lang="fr-FR" sz="2200" dirty="0" smtClean="0"/>
            <a:t> party </a:t>
          </a:r>
          <a:r>
            <a:rPr lang="fr-FR" sz="2200" dirty="0" err="1" smtClean="0"/>
            <a:t>rights</a:t>
          </a:r>
          <a:r>
            <a:rPr lang="fr-FR" sz="2200" dirty="0" smtClean="0"/>
            <a:t> (prescription </a:t>
          </a:r>
          <a:r>
            <a:rPr lang="fr-FR" sz="2200" dirty="0" err="1" smtClean="0"/>
            <a:t>rules</a:t>
          </a:r>
          <a:r>
            <a:rPr lang="fr-FR" sz="2200" dirty="0" smtClean="0"/>
            <a:t>)</a:t>
          </a:r>
          <a:endParaRPr lang="fr-FR" sz="2200" dirty="0"/>
        </a:p>
      </dgm:t>
    </dgm:pt>
    <dgm:pt modelId="{DA42A1F9-88FD-422C-9E36-C37E94394734}" type="parTrans" cxnId="{06C4F48D-3338-4D25-BE88-FA6F09E8CEE4}">
      <dgm:prSet/>
      <dgm:spPr/>
      <dgm:t>
        <a:bodyPr/>
        <a:lstStyle/>
        <a:p>
          <a:endParaRPr lang="fr-FR"/>
        </a:p>
      </dgm:t>
    </dgm:pt>
    <dgm:pt modelId="{EF0BBC9D-6D8D-4500-ACA6-6F568E820703}" type="sibTrans" cxnId="{06C4F48D-3338-4D25-BE88-FA6F09E8CEE4}">
      <dgm:prSet/>
      <dgm:spPr/>
      <dgm:t>
        <a:bodyPr/>
        <a:lstStyle/>
        <a:p>
          <a:endParaRPr lang="fr-FR"/>
        </a:p>
      </dgm:t>
    </dgm:pt>
    <dgm:pt modelId="{3F96E969-DD1C-47C1-9342-0A8B9DE2C936}">
      <dgm:prSet/>
      <dgm:spPr/>
      <dgm:t>
        <a:bodyPr/>
        <a:lstStyle/>
        <a:p>
          <a:r>
            <a:rPr lang="fr-FR" dirty="0" err="1" smtClean="0"/>
            <a:t>Feasibility</a:t>
          </a:r>
          <a:endParaRPr lang="fr-FR" dirty="0"/>
        </a:p>
      </dgm:t>
    </dgm:pt>
    <dgm:pt modelId="{B4B9F942-AF90-4B65-8927-329EC734F431}" type="parTrans" cxnId="{798C2099-D5ED-4718-81AA-F7E4EF6CD24F}">
      <dgm:prSet/>
      <dgm:spPr/>
      <dgm:t>
        <a:bodyPr/>
        <a:lstStyle/>
        <a:p>
          <a:endParaRPr lang="fr-FR"/>
        </a:p>
      </dgm:t>
    </dgm:pt>
    <dgm:pt modelId="{BB272AA8-29F6-47F0-9BCB-55609DF571D2}" type="sibTrans" cxnId="{798C2099-D5ED-4718-81AA-F7E4EF6CD24F}">
      <dgm:prSet/>
      <dgm:spPr/>
      <dgm:t>
        <a:bodyPr/>
        <a:lstStyle/>
        <a:p>
          <a:endParaRPr lang="fr-FR"/>
        </a:p>
      </dgm:t>
    </dgm:pt>
    <dgm:pt modelId="{77BC563B-1625-49DA-BA60-6D7564D1AA00}" type="pres">
      <dgm:prSet presAssocID="{55D2C06F-919E-4DAE-B0B6-303402392C0E}" presName="Name0" presStyleCnt="0">
        <dgm:presLayoutVars>
          <dgm:dir/>
          <dgm:animLvl val="lvl"/>
          <dgm:resizeHandles val="exact"/>
        </dgm:presLayoutVars>
      </dgm:prSet>
      <dgm:spPr/>
      <dgm:t>
        <a:bodyPr/>
        <a:lstStyle/>
        <a:p>
          <a:endParaRPr lang="fr-FR"/>
        </a:p>
      </dgm:t>
    </dgm:pt>
    <dgm:pt modelId="{598C9C1B-9842-4935-B6BC-3C9EBFE8A0FC}" type="pres">
      <dgm:prSet presAssocID="{DA5C99D0-0A50-4A28-AB0B-55992FD58393}" presName="linNode" presStyleCnt="0"/>
      <dgm:spPr/>
    </dgm:pt>
    <dgm:pt modelId="{171F5212-588C-4E36-9253-13DC6933CD88}" type="pres">
      <dgm:prSet presAssocID="{DA5C99D0-0A50-4A28-AB0B-55992FD58393}" presName="parentText" presStyleLbl="node1" presStyleIdx="0" presStyleCnt="4">
        <dgm:presLayoutVars>
          <dgm:chMax val="1"/>
          <dgm:bulletEnabled val="1"/>
        </dgm:presLayoutVars>
      </dgm:prSet>
      <dgm:spPr/>
      <dgm:t>
        <a:bodyPr/>
        <a:lstStyle/>
        <a:p>
          <a:endParaRPr lang="fr-FR"/>
        </a:p>
      </dgm:t>
    </dgm:pt>
    <dgm:pt modelId="{83B88AE6-F163-4FED-8D7A-22C6A793F1C2}" type="pres">
      <dgm:prSet presAssocID="{DA5C99D0-0A50-4A28-AB0B-55992FD58393}" presName="descendantText" presStyleLbl="alignAccFollowNode1" presStyleIdx="0" presStyleCnt="3">
        <dgm:presLayoutVars>
          <dgm:bulletEnabled val="1"/>
        </dgm:presLayoutVars>
      </dgm:prSet>
      <dgm:spPr/>
      <dgm:t>
        <a:bodyPr/>
        <a:lstStyle/>
        <a:p>
          <a:endParaRPr lang="fr-FR"/>
        </a:p>
      </dgm:t>
    </dgm:pt>
    <dgm:pt modelId="{562E03FC-1E65-4FE4-B09F-6E76F39CB47D}" type="pres">
      <dgm:prSet presAssocID="{4D626085-7956-477E-B454-652754CB827C}" presName="sp" presStyleCnt="0"/>
      <dgm:spPr/>
    </dgm:pt>
    <dgm:pt modelId="{7E28ECB4-D7C0-44F7-9FCA-3F9E1D2D5B43}" type="pres">
      <dgm:prSet presAssocID="{491254F9-1DED-4DF5-B81A-B0283F60A096}" presName="linNode" presStyleCnt="0"/>
      <dgm:spPr/>
    </dgm:pt>
    <dgm:pt modelId="{48B5FB87-1987-40DD-B302-46FA72DD8098}" type="pres">
      <dgm:prSet presAssocID="{491254F9-1DED-4DF5-B81A-B0283F60A096}" presName="parentText" presStyleLbl="node1" presStyleIdx="1" presStyleCnt="4">
        <dgm:presLayoutVars>
          <dgm:chMax val="1"/>
          <dgm:bulletEnabled val="1"/>
        </dgm:presLayoutVars>
      </dgm:prSet>
      <dgm:spPr/>
      <dgm:t>
        <a:bodyPr/>
        <a:lstStyle/>
        <a:p>
          <a:endParaRPr lang="fr-FR"/>
        </a:p>
      </dgm:t>
    </dgm:pt>
    <dgm:pt modelId="{FCA115BC-9A98-46A4-B26F-A6FE3C3E67FE}" type="pres">
      <dgm:prSet presAssocID="{491254F9-1DED-4DF5-B81A-B0283F60A096}" presName="descendantText" presStyleLbl="alignAccFollowNode1" presStyleIdx="1" presStyleCnt="3">
        <dgm:presLayoutVars>
          <dgm:bulletEnabled val="1"/>
        </dgm:presLayoutVars>
      </dgm:prSet>
      <dgm:spPr/>
      <dgm:t>
        <a:bodyPr/>
        <a:lstStyle/>
        <a:p>
          <a:endParaRPr lang="fr-FR"/>
        </a:p>
      </dgm:t>
    </dgm:pt>
    <dgm:pt modelId="{C9260E67-ED66-44EF-9155-C0541AC83221}" type="pres">
      <dgm:prSet presAssocID="{A418DD3F-15F0-4E78-BDEC-3078DDBD1F3F}" presName="sp" presStyleCnt="0"/>
      <dgm:spPr/>
    </dgm:pt>
    <dgm:pt modelId="{2A965C4A-88B6-47D3-9739-0DA0E4C48D1F}" type="pres">
      <dgm:prSet presAssocID="{E147966F-B391-4333-9164-2927DA719F23}" presName="linNode" presStyleCnt="0"/>
      <dgm:spPr/>
    </dgm:pt>
    <dgm:pt modelId="{39D0CCEF-6F18-46B1-8D8E-AC0F54547ED4}" type="pres">
      <dgm:prSet presAssocID="{E147966F-B391-4333-9164-2927DA719F23}" presName="parentText" presStyleLbl="node1" presStyleIdx="2" presStyleCnt="4">
        <dgm:presLayoutVars>
          <dgm:chMax val="1"/>
          <dgm:bulletEnabled val="1"/>
        </dgm:presLayoutVars>
      </dgm:prSet>
      <dgm:spPr/>
      <dgm:t>
        <a:bodyPr/>
        <a:lstStyle/>
        <a:p>
          <a:endParaRPr lang="fr-FR"/>
        </a:p>
      </dgm:t>
    </dgm:pt>
    <dgm:pt modelId="{C111F496-9AC4-44BB-A0DB-8E3E6A14091B}" type="pres">
      <dgm:prSet presAssocID="{E147966F-B391-4333-9164-2927DA719F23}" presName="descendantText" presStyleLbl="alignAccFollowNode1" presStyleIdx="2" presStyleCnt="3">
        <dgm:presLayoutVars>
          <dgm:bulletEnabled val="1"/>
        </dgm:presLayoutVars>
      </dgm:prSet>
      <dgm:spPr/>
      <dgm:t>
        <a:bodyPr/>
        <a:lstStyle/>
        <a:p>
          <a:endParaRPr lang="fr-FR"/>
        </a:p>
      </dgm:t>
    </dgm:pt>
    <dgm:pt modelId="{2D827B95-D30D-45B2-976D-385F1567E73E}" type="pres">
      <dgm:prSet presAssocID="{85EE19F5-27BB-43EC-847B-6157691618F6}" presName="sp" presStyleCnt="0"/>
      <dgm:spPr/>
    </dgm:pt>
    <dgm:pt modelId="{F61031F0-99E9-419C-9C9A-53F52FC839B9}" type="pres">
      <dgm:prSet presAssocID="{3F96E969-DD1C-47C1-9342-0A8B9DE2C936}" presName="linNode" presStyleCnt="0"/>
      <dgm:spPr/>
    </dgm:pt>
    <dgm:pt modelId="{0D27D5D3-3A4D-4C9B-A43F-4DDF3B37C7D8}" type="pres">
      <dgm:prSet presAssocID="{3F96E969-DD1C-47C1-9342-0A8B9DE2C936}" presName="parentText" presStyleLbl="node1" presStyleIdx="3" presStyleCnt="4">
        <dgm:presLayoutVars>
          <dgm:chMax val="1"/>
          <dgm:bulletEnabled val="1"/>
        </dgm:presLayoutVars>
      </dgm:prSet>
      <dgm:spPr/>
      <dgm:t>
        <a:bodyPr/>
        <a:lstStyle/>
        <a:p>
          <a:endParaRPr lang="fr-FR"/>
        </a:p>
      </dgm:t>
    </dgm:pt>
  </dgm:ptLst>
  <dgm:cxnLst>
    <dgm:cxn modelId="{98242E04-130B-490B-AE31-DD580AD8E9A5}" type="presOf" srcId="{2FEB7ACF-12BB-4BB3-B9DF-28B79DC7698F}" destId="{C111F496-9AC4-44BB-A0DB-8E3E6A14091B}" srcOrd="0" destOrd="1" presId="urn:microsoft.com/office/officeart/2005/8/layout/vList5"/>
    <dgm:cxn modelId="{69689273-544B-448D-8CEC-0DC6E7BA42B2}" type="presOf" srcId="{2C068DA9-CC6C-4F64-A115-140DEC479988}" destId="{FCA115BC-9A98-46A4-B26F-A6FE3C3E67FE}" srcOrd="0" destOrd="0" presId="urn:microsoft.com/office/officeart/2005/8/layout/vList5"/>
    <dgm:cxn modelId="{779E0244-BD32-4A52-814B-28FAE61F5CB0}" type="presOf" srcId="{DA5C99D0-0A50-4A28-AB0B-55992FD58393}" destId="{171F5212-588C-4E36-9253-13DC6933CD88}" srcOrd="0" destOrd="0" presId="urn:microsoft.com/office/officeart/2005/8/layout/vList5"/>
    <dgm:cxn modelId="{06C4F48D-3338-4D25-BE88-FA6F09E8CEE4}" srcId="{E147966F-B391-4333-9164-2927DA719F23}" destId="{2FEB7ACF-12BB-4BB3-B9DF-28B79DC7698F}" srcOrd="1" destOrd="0" parTransId="{DA42A1F9-88FD-422C-9E36-C37E94394734}" sibTransId="{EF0BBC9D-6D8D-4500-ACA6-6F568E820703}"/>
    <dgm:cxn modelId="{FD1F5F1C-B74D-41FC-B96F-1C76BFCF2E48}" srcId="{E147966F-B391-4333-9164-2927DA719F23}" destId="{7AA33825-77D6-428A-B039-EF81640B6292}" srcOrd="0" destOrd="0" parTransId="{B25C21DB-A30E-42FD-AA10-F1ABC78946ED}" sibTransId="{5504C272-7942-46EC-AC0F-ECFA6048D9A2}"/>
    <dgm:cxn modelId="{EAD2BBFC-4DF4-4D95-9797-7AEDDBB496E4}" type="presOf" srcId="{F7C0970E-00CF-477B-88AC-4BD1C9D6FE18}" destId="{83B88AE6-F163-4FED-8D7A-22C6A793F1C2}" srcOrd="0" destOrd="0" presId="urn:microsoft.com/office/officeart/2005/8/layout/vList5"/>
    <dgm:cxn modelId="{977A3F7B-B576-4A2B-A57C-43D60200FA38}" srcId="{DA5C99D0-0A50-4A28-AB0B-55992FD58393}" destId="{A91998B1-BB86-4E30-B8E4-7EC11902F4F5}" srcOrd="1" destOrd="0" parTransId="{3ECA04A9-3D29-41FC-A3E5-FCDFDDC86CEB}" sibTransId="{586E3096-8B1B-45F5-B22B-D685163168D0}"/>
    <dgm:cxn modelId="{8082F769-3C5C-4A64-818D-214299EA86FE}" srcId="{55D2C06F-919E-4DAE-B0B6-303402392C0E}" destId="{E147966F-B391-4333-9164-2927DA719F23}" srcOrd="2" destOrd="0" parTransId="{AB956518-50B4-466F-B496-3B35660FDB91}" sibTransId="{85EE19F5-27BB-43EC-847B-6157691618F6}"/>
    <dgm:cxn modelId="{65F1EC6F-C821-4131-9FAF-184237CFCE96}" type="presOf" srcId="{A91998B1-BB86-4E30-B8E4-7EC11902F4F5}" destId="{83B88AE6-F163-4FED-8D7A-22C6A793F1C2}" srcOrd="0" destOrd="1" presId="urn:microsoft.com/office/officeart/2005/8/layout/vList5"/>
    <dgm:cxn modelId="{25BB1AD5-E823-439B-A75F-E93F5676FFD2}" type="presOf" srcId="{7AA33825-77D6-428A-B039-EF81640B6292}" destId="{C111F496-9AC4-44BB-A0DB-8E3E6A14091B}" srcOrd="0" destOrd="0" presId="urn:microsoft.com/office/officeart/2005/8/layout/vList5"/>
    <dgm:cxn modelId="{CE232DC2-823A-4732-A692-E5EFBE43000D}" type="presOf" srcId="{0519B6D9-186B-4E47-8237-9C1CDA5A6BF2}" destId="{FCA115BC-9A98-46A4-B26F-A6FE3C3E67FE}" srcOrd="0" destOrd="1" presId="urn:microsoft.com/office/officeart/2005/8/layout/vList5"/>
    <dgm:cxn modelId="{EBA05AE7-FAE3-4E84-82E7-ED5C2D4E570F}" srcId="{55D2C06F-919E-4DAE-B0B6-303402392C0E}" destId="{491254F9-1DED-4DF5-B81A-B0283F60A096}" srcOrd="1" destOrd="0" parTransId="{F104FB7F-AF04-4279-9ECA-E28004327A6F}" sibTransId="{A418DD3F-15F0-4E78-BDEC-3078DDBD1F3F}"/>
    <dgm:cxn modelId="{414EF194-DE39-411D-80A4-2CA3B3C32B36}" type="presOf" srcId="{55D2C06F-919E-4DAE-B0B6-303402392C0E}" destId="{77BC563B-1625-49DA-BA60-6D7564D1AA00}" srcOrd="0" destOrd="0" presId="urn:microsoft.com/office/officeart/2005/8/layout/vList5"/>
    <dgm:cxn modelId="{C1218AF5-F8AA-458C-847C-8F6C49A94CB6}" srcId="{DA5C99D0-0A50-4A28-AB0B-55992FD58393}" destId="{F7C0970E-00CF-477B-88AC-4BD1C9D6FE18}" srcOrd="0" destOrd="0" parTransId="{BAC11241-0D49-4428-972E-218585B8E899}" sibTransId="{71E3E4DC-C18A-4203-9A97-D0387D59C720}"/>
    <dgm:cxn modelId="{BDAC011F-8F7A-4A54-B743-570BC75AF2A5}" srcId="{55D2C06F-919E-4DAE-B0B6-303402392C0E}" destId="{DA5C99D0-0A50-4A28-AB0B-55992FD58393}" srcOrd="0" destOrd="0" parTransId="{04F19F1E-9C82-4BED-889B-155AD5314550}" sibTransId="{4D626085-7956-477E-B454-652754CB827C}"/>
    <dgm:cxn modelId="{798C2099-D5ED-4718-81AA-F7E4EF6CD24F}" srcId="{55D2C06F-919E-4DAE-B0B6-303402392C0E}" destId="{3F96E969-DD1C-47C1-9342-0A8B9DE2C936}" srcOrd="3" destOrd="0" parTransId="{B4B9F942-AF90-4B65-8927-329EC734F431}" sibTransId="{BB272AA8-29F6-47F0-9BCB-55609DF571D2}"/>
    <dgm:cxn modelId="{F7ED95EB-6372-4B57-A946-368F681FB044}" type="presOf" srcId="{3F96E969-DD1C-47C1-9342-0A8B9DE2C936}" destId="{0D27D5D3-3A4D-4C9B-A43F-4DDF3B37C7D8}" srcOrd="0" destOrd="0" presId="urn:microsoft.com/office/officeart/2005/8/layout/vList5"/>
    <dgm:cxn modelId="{60FDBE79-7175-4984-8A87-041B1C6E4A49}" type="presOf" srcId="{491254F9-1DED-4DF5-B81A-B0283F60A096}" destId="{48B5FB87-1987-40DD-B302-46FA72DD8098}" srcOrd="0" destOrd="0" presId="urn:microsoft.com/office/officeart/2005/8/layout/vList5"/>
    <dgm:cxn modelId="{8F244103-7586-4C22-8257-3327CF8C8BC2}" srcId="{491254F9-1DED-4DF5-B81A-B0283F60A096}" destId="{2C068DA9-CC6C-4F64-A115-140DEC479988}" srcOrd="0" destOrd="0" parTransId="{1171E272-1B0A-4AF0-BA89-E00099B2F074}" sibTransId="{4860E575-DB5E-48E2-9182-84FB28D6447A}"/>
    <dgm:cxn modelId="{6EDFFC63-C4B5-4C26-92AE-4CA233BAD4A2}" type="presOf" srcId="{E147966F-B391-4333-9164-2927DA719F23}" destId="{39D0CCEF-6F18-46B1-8D8E-AC0F54547ED4}" srcOrd="0" destOrd="0" presId="urn:microsoft.com/office/officeart/2005/8/layout/vList5"/>
    <dgm:cxn modelId="{0F6790FC-F3E8-4F49-A7FA-352B59B69885}" srcId="{491254F9-1DED-4DF5-B81A-B0283F60A096}" destId="{0519B6D9-186B-4E47-8237-9C1CDA5A6BF2}" srcOrd="1" destOrd="0" parTransId="{99C4B7C4-5475-4DA8-976C-3C4C4B210E23}" sibTransId="{F28B1AE3-510B-43E0-BCD4-5C32FBE78074}"/>
    <dgm:cxn modelId="{41056A49-FAFC-4AB5-B148-5E5D81C075A2}" type="presParOf" srcId="{77BC563B-1625-49DA-BA60-6D7564D1AA00}" destId="{598C9C1B-9842-4935-B6BC-3C9EBFE8A0FC}" srcOrd="0" destOrd="0" presId="urn:microsoft.com/office/officeart/2005/8/layout/vList5"/>
    <dgm:cxn modelId="{5AA64DCB-9F2F-4A42-8C00-058CDF84C850}" type="presParOf" srcId="{598C9C1B-9842-4935-B6BC-3C9EBFE8A0FC}" destId="{171F5212-588C-4E36-9253-13DC6933CD88}" srcOrd="0" destOrd="0" presId="urn:microsoft.com/office/officeart/2005/8/layout/vList5"/>
    <dgm:cxn modelId="{4E63C11C-2709-4D21-A127-667662AF580F}" type="presParOf" srcId="{598C9C1B-9842-4935-B6BC-3C9EBFE8A0FC}" destId="{83B88AE6-F163-4FED-8D7A-22C6A793F1C2}" srcOrd="1" destOrd="0" presId="urn:microsoft.com/office/officeart/2005/8/layout/vList5"/>
    <dgm:cxn modelId="{A79C8A1D-1BB3-4BAC-8B06-3E3B4BC9C813}" type="presParOf" srcId="{77BC563B-1625-49DA-BA60-6D7564D1AA00}" destId="{562E03FC-1E65-4FE4-B09F-6E76F39CB47D}" srcOrd="1" destOrd="0" presId="urn:microsoft.com/office/officeart/2005/8/layout/vList5"/>
    <dgm:cxn modelId="{A7B9BC12-6F00-4BBE-A1DF-1E5BD0282A70}" type="presParOf" srcId="{77BC563B-1625-49DA-BA60-6D7564D1AA00}" destId="{7E28ECB4-D7C0-44F7-9FCA-3F9E1D2D5B43}" srcOrd="2" destOrd="0" presId="urn:microsoft.com/office/officeart/2005/8/layout/vList5"/>
    <dgm:cxn modelId="{E9A4FC67-40FD-402B-803A-B7420D72B58D}" type="presParOf" srcId="{7E28ECB4-D7C0-44F7-9FCA-3F9E1D2D5B43}" destId="{48B5FB87-1987-40DD-B302-46FA72DD8098}" srcOrd="0" destOrd="0" presId="urn:microsoft.com/office/officeart/2005/8/layout/vList5"/>
    <dgm:cxn modelId="{9451BFBD-EADE-4621-B066-17F2C253B292}" type="presParOf" srcId="{7E28ECB4-D7C0-44F7-9FCA-3F9E1D2D5B43}" destId="{FCA115BC-9A98-46A4-B26F-A6FE3C3E67FE}" srcOrd="1" destOrd="0" presId="urn:microsoft.com/office/officeart/2005/8/layout/vList5"/>
    <dgm:cxn modelId="{AF4445D5-9D9B-4BA3-A185-D882207BF00E}" type="presParOf" srcId="{77BC563B-1625-49DA-BA60-6D7564D1AA00}" destId="{C9260E67-ED66-44EF-9155-C0541AC83221}" srcOrd="3" destOrd="0" presId="urn:microsoft.com/office/officeart/2005/8/layout/vList5"/>
    <dgm:cxn modelId="{512A8009-1ADC-4BC4-A5CF-E439AF7EBB6E}" type="presParOf" srcId="{77BC563B-1625-49DA-BA60-6D7564D1AA00}" destId="{2A965C4A-88B6-47D3-9739-0DA0E4C48D1F}" srcOrd="4" destOrd="0" presId="urn:microsoft.com/office/officeart/2005/8/layout/vList5"/>
    <dgm:cxn modelId="{D37563E5-7A78-4459-9783-1BEB99ED5265}" type="presParOf" srcId="{2A965C4A-88B6-47D3-9739-0DA0E4C48D1F}" destId="{39D0CCEF-6F18-46B1-8D8E-AC0F54547ED4}" srcOrd="0" destOrd="0" presId="urn:microsoft.com/office/officeart/2005/8/layout/vList5"/>
    <dgm:cxn modelId="{9A98AC40-9AEF-484C-8A6B-BFE205F92E0C}" type="presParOf" srcId="{2A965C4A-88B6-47D3-9739-0DA0E4C48D1F}" destId="{C111F496-9AC4-44BB-A0DB-8E3E6A14091B}" srcOrd="1" destOrd="0" presId="urn:microsoft.com/office/officeart/2005/8/layout/vList5"/>
    <dgm:cxn modelId="{49A1146D-06A2-4B7B-A6A4-8016630A19D3}" type="presParOf" srcId="{77BC563B-1625-49DA-BA60-6D7564D1AA00}" destId="{2D827B95-D30D-45B2-976D-385F1567E73E}" srcOrd="5" destOrd="0" presId="urn:microsoft.com/office/officeart/2005/8/layout/vList5"/>
    <dgm:cxn modelId="{313DD686-2627-4EB0-B528-C1A0241283BB}" type="presParOf" srcId="{77BC563B-1625-49DA-BA60-6D7564D1AA00}" destId="{F61031F0-99E9-419C-9C9A-53F52FC839B9}" srcOrd="6" destOrd="0" presId="urn:microsoft.com/office/officeart/2005/8/layout/vList5"/>
    <dgm:cxn modelId="{66294440-5CAB-410F-95F9-F82CDABEB81D}" type="presParOf" srcId="{F61031F0-99E9-419C-9C9A-53F52FC839B9}" destId="{0D27D5D3-3A4D-4C9B-A43F-4DDF3B37C7D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B1A86-6C61-4AF5-832B-1A0C98BFA3E2}">
      <dsp:nvSpPr>
        <dsp:cNvPr id="0" name=""/>
        <dsp:cNvSpPr/>
      </dsp:nvSpPr>
      <dsp:spPr>
        <a:xfrm>
          <a:off x="4044124" y="2175669"/>
          <a:ext cx="3611025" cy="1024431"/>
        </a:xfrm>
        <a:custGeom>
          <a:avLst/>
          <a:gdLst/>
          <a:ahLst/>
          <a:cxnLst/>
          <a:rect l="0" t="0" r="0" b="0"/>
          <a:pathLst>
            <a:path>
              <a:moveTo>
                <a:pt x="0" y="0"/>
              </a:moveTo>
              <a:lnTo>
                <a:pt x="1805512" y="0"/>
              </a:lnTo>
              <a:lnTo>
                <a:pt x="1805512" y="1024431"/>
              </a:lnTo>
              <a:lnTo>
                <a:pt x="3611025" y="10244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77850">
            <a:lnSpc>
              <a:spcPct val="90000"/>
            </a:lnSpc>
            <a:spcBef>
              <a:spcPct val="0"/>
            </a:spcBef>
            <a:spcAft>
              <a:spcPct val="35000"/>
            </a:spcAft>
          </a:pPr>
          <a:endParaRPr lang="fr-FR" sz="1300" kern="1200"/>
        </a:p>
      </dsp:txBody>
      <dsp:txXfrm>
        <a:off x="5755799" y="2594046"/>
        <a:ext cx="187676" cy="187676"/>
      </dsp:txXfrm>
    </dsp:sp>
    <dsp:sp modelId="{BAB14ED2-3E36-4701-97E8-38FFB04E9640}">
      <dsp:nvSpPr>
        <dsp:cNvPr id="0" name=""/>
        <dsp:cNvSpPr/>
      </dsp:nvSpPr>
      <dsp:spPr>
        <a:xfrm>
          <a:off x="4044124" y="2129948"/>
          <a:ext cx="2262660" cy="91440"/>
        </a:xfrm>
        <a:custGeom>
          <a:avLst/>
          <a:gdLst/>
          <a:ahLst/>
          <a:cxnLst/>
          <a:rect l="0" t="0" r="0" b="0"/>
          <a:pathLst>
            <a:path>
              <a:moveTo>
                <a:pt x="0" y="45720"/>
              </a:moveTo>
              <a:lnTo>
                <a:pt x="2262660"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5118888" y="2119102"/>
        <a:ext cx="113133" cy="113133"/>
      </dsp:txXfrm>
    </dsp:sp>
    <dsp:sp modelId="{E9D4109A-8D73-497C-8A8F-590D59849089}">
      <dsp:nvSpPr>
        <dsp:cNvPr id="0" name=""/>
        <dsp:cNvSpPr/>
      </dsp:nvSpPr>
      <dsp:spPr>
        <a:xfrm>
          <a:off x="4044124" y="1141630"/>
          <a:ext cx="1016528" cy="1034038"/>
        </a:xfrm>
        <a:custGeom>
          <a:avLst/>
          <a:gdLst/>
          <a:ahLst/>
          <a:cxnLst/>
          <a:rect l="0" t="0" r="0" b="0"/>
          <a:pathLst>
            <a:path>
              <a:moveTo>
                <a:pt x="0" y="1034038"/>
              </a:moveTo>
              <a:lnTo>
                <a:pt x="508264" y="1034038"/>
              </a:lnTo>
              <a:lnTo>
                <a:pt x="508264" y="0"/>
              </a:lnTo>
              <a:lnTo>
                <a:pt x="10165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516138" y="1622399"/>
        <a:ext cx="72501" cy="72501"/>
      </dsp:txXfrm>
    </dsp:sp>
    <dsp:sp modelId="{36CE26C5-5757-465C-B1BC-7176787ADAD7}">
      <dsp:nvSpPr>
        <dsp:cNvPr id="0" name=""/>
        <dsp:cNvSpPr/>
      </dsp:nvSpPr>
      <dsp:spPr>
        <a:xfrm rot="16200000">
          <a:off x="1455078" y="1762291"/>
          <a:ext cx="4351338"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document</a:t>
          </a:r>
          <a:endParaRPr lang="fr-FR" sz="5400" kern="1200" dirty="0"/>
        </a:p>
      </dsp:txBody>
      <dsp:txXfrm>
        <a:off x="1455078" y="1762291"/>
        <a:ext cx="4351338" cy="826754"/>
      </dsp:txXfrm>
    </dsp:sp>
    <dsp:sp modelId="{C803AA19-F569-4E01-BF9C-7D80BBE8C3BC}">
      <dsp:nvSpPr>
        <dsp:cNvPr id="0" name=""/>
        <dsp:cNvSpPr/>
      </dsp:nvSpPr>
      <dsp:spPr>
        <a:xfrm>
          <a:off x="5060652" y="728253"/>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dsp:txBody>
      <dsp:txXfrm>
        <a:off x="5060652" y="728253"/>
        <a:ext cx="2711753" cy="826754"/>
      </dsp:txXfrm>
    </dsp:sp>
    <dsp:sp modelId="{9F6D6910-1F63-4DD1-91DB-DCD7DE95DB0B}">
      <dsp:nvSpPr>
        <dsp:cNvPr id="0" name=""/>
        <dsp:cNvSpPr/>
      </dsp:nvSpPr>
      <dsp:spPr>
        <a:xfrm>
          <a:off x="6306785" y="1762291"/>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dsp:txBody>
      <dsp:txXfrm>
        <a:off x="6306785" y="1762291"/>
        <a:ext cx="2711753" cy="826754"/>
      </dsp:txXfrm>
    </dsp:sp>
    <dsp:sp modelId="{ABFBE9DE-FA17-4183-A987-49030B72573B}">
      <dsp:nvSpPr>
        <dsp:cNvPr id="0" name=""/>
        <dsp:cNvSpPr/>
      </dsp:nvSpPr>
      <dsp:spPr>
        <a:xfrm>
          <a:off x="7655150" y="2786723"/>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dsp:txBody>
      <dsp:txXfrm>
        <a:off x="7655150" y="2786723"/>
        <a:ext cx="2711753" cy="826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ED68D-4D74-4423-A183-DEB125A7D127}">
      <dsp:nvSpPr>
        <dsp:cNvPr id="0" name=""/>
        <dsp:cNvSpPr/>
      </dsp:nvSpPr>
      <dsp:spPr>
        <a:xfrm>
          <a:off x="35013" y="254605"/>
          <a:ext cx="1912739" cy="1530191"/>
        </a:xfrm>
        <a:prstGeom prst="rect">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6990D7F-9846-4EC8-92D3-23BDF047C926}">
      <dsp:nvSpPr>
        <dsp:cNvPr id="0" name=""/>
        <dsp:cNvSpPr/>
      </dsp:nvSpPr>
      <dsp:spPr>
        <a:xfrm>
          <a:off x="207160" y="1631777"/>
          <a:ext cx="1702337" cy="535566"/>
        </a:xfrm>
        <a:prstGeom prst="wedgeRectCallout">
          <a:avLst>
            <a:gd name="adj1" fmla="val 20250"/>
            <a:gd name="adj2" fmla="val -607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Databases</a:t>
          </a:r>
          <a:endParaRPr lang="fr-FR" sz="1500" kern="1200" dirty="0"/>
        </a:p>
      </dsp:txBody>
      <dsp:txXfrm>
        <a:off x="207160" y="1631777"/>
        <a:ext cx="1702337" cy="535566"/>
      </dsp:txXfrm>
    </dsp:sp>
    <dsp:sp modelId="{33588672-47F0-439A-AB2D-FAED2CF83C27}">
      <dsp:nvSpPr>
        <dsp:cNvPr id="0" name=""/>
        <dsp:cNvSpPr/>
      </dsp:nvSpPr>
      <dsp:spPr>
        <a:xfrm>
          <a:off x="2139026" y="254605"/>
          <a:ext cx="1912739" cy="153019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3000" r="-15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19278D5-10D6-41D1-A943-D4B0833F102B}">
      <dsp:nvSpPr>
        <dsp:cNvPr id="0" name=""/>
        <dsp:cNvSpPr/>
      </dsp:nvSpPr>
      <dsp:spPr>
        <a:xfrm>
          <a:off x="2311173" y="1631777"/>
          <a:ext cx="1702337" cy="535566"/>
        </a:xfrm>
        <a:prstGeom prst="wedgeRectCallout">
          <a:avLst>
            <a:gd name="adj1" fmla="val 20250"/>
            <a:gd name="adj2" fmla="val -60700"/>
          </a:avLst>
        </a:prstGeom>
        <a:gradFill rotWithShape="0">
          <a:gsLst>
            <a:gs pos="0">
              <a:schemeClr val="accent5">
                <a:hueOff val="-1050478"/>
                <a:satOff val="-1461"/>
                <a:lumOff val="-560"/>
                <a:alphaOff val="0"/>
                <a:lumMod val="110000"/>
                <a:satMod val="105000"/>
                <a:tint val="67000"/>
              </a:schemeClr>
            </a:gs>
            <a:gs pos="50000">
              <a:schemeClr val="accent5">
                <a:hueOff val="-1050478"/>
                <a:satOff val="-1461"/>
                <a:lumOff val="-560"/>
                <a:alphaOff val="0"/>
                <a:lumMod val="105000"/>
                <a:satMod val="103000"/>
                <a:tint val="73000"/>
              </a:schemeClr>
            </a:gs>
            <a:gs pos="100000">
              <a:schemeClr val="accent5">
                <a:hueOff val="-1050478"/>
                <a:satOff val="-1461"/>
                <a:lumOff val="-56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Experimental</a:t>
          </a:r>
          <a:r>
            <a:rPr lang="fr-FR" sz="1500" kern="1200" dirty="0" smtClean="0"/>
            <a:t> </a:t>
          </a:r>
          <a:r>
            <a:rPr lang="fr-FR" sz="1500" kern="1200" dirty="0" err="1" smtClean="0"/>
            <a:t>results</a:t>
          </a:r>
          <a:endParaRPr lang="fr-FR" sz="1500" kern="1200" dirty="0"/>
        </a:p>
      </dsp:txBody>
      <dsp:txXfrm>
        <a:off x="2311173" y="1631777"/>
        <a:ext cx="1702337" cy="535566"/>
      </dsp:txXfrm>
    </dsp:sp>
    <dsp:sp modelId="{9B4C945A-8DAE-4983-A95A-44BF981BD5A0}">
      <dsp:nvSpPr>
        <dsp:cNvPr id="0" name=""/>
        <dsp:cNvSpPr/>
      </dsp:nvSpPr>
      <dsp:spPr>
        <a:xfrm>
          <a:off x="4243039" y="254605"/>
          <a:ext cx="1912739" cy="153019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5A12856-D6C9-48C7-8023-4A088F49208D}">
      <dsp:nvSpPr>
        <dsp:cNvPr id="0" name=""/>
        <dsp:cNvSpPr/>
      </dsp:nvSpPr>
      <dsp:spPr>
        <a:xfrm>
          <a:off x="4415186" y="1631777"/>
          <a:ext cx="1702337" cy="535566"/>
        </a:xfrm>
        <a:prstGeom prst="wedgeRectCallout">
          <a:avLst>
            <a:gd name="adj1" fmla="val 20250"/>
            <a:gd name="adj2" fmla="val -60700"/>
          </a:avLst>
        </a:prstGeom>
        <a:gradFill rotWithShape="0">
          <a:gsLst>
            <a:gs pos="0">
              <a:schemeClr val="accent5">
                <a:hueOff val="-2100956"/>
                <a:satOff val="-2922"/>
                <a:lumOff val="-1121"/>
                <a:alphaOff val="0"/>
                <a:lumMod val="110000"/>
                <a:satMod val="105000"/>
                <a:tint val="67000"/>
              </a:schemeClr>
            </a:gs>
            <a:gs pos="50000">
              <a:schemeClr val="accent5">
                <a:hueOff val="-2100956"/>
                <a:satOff val="-2922"/>
                <a:lumOff val="-1121"/>
                <a:alphaOff val="0"/>
                <a:lumMod val="105000"/>
                <a:satMod val="103000"/>
                <a:tint val="73000"/>
              </a:schemeClr>
            </a:gs>
            <a:gs pos="100000">
              <a:schemeClr val="accent5">
                <a:hueOff val="-2100956"/>
                <a:satOff val="-2922"/>
                <a:lumOff val="-112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Surveys</a:t>
          </a:r>
          <a:endParaRPr lang="fr-FR" sz="1500" kern="1200" dirty="0"/>
        </a:p>
      </dsp:txBody>
      <dsp:txXfrm>
        <a:off x="4415186" y="1631777"/>
        <a:ext cx="1702337" cy="535566"/>
      </dsp:txXfrm>
    </dsp:sp>
    <dsp:sp modelId="{5E64A651-2BB5-4027-942B-B9D72626469F}">
      <dsp:nvSpPr>
        <dsp:cNvPr id="0" name=""/>
        <dsp:cNvSpPr/>
      </dsp:nvSpPr>
      <dsp:spPr>
        <a:xfrm>
          <a:off x="6347052" y="254605"/>
          <a:ext cx="1847533" cy="153019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B8BD21C-D3E7-487B-905E-D205460012C7}">
      <dsp:nvSpPr>
        <dsp:cNvPr id="0" name=""/>
        <dsp:cNvSpPr/>
      </dsp:nvSpPr>
      <dsp:spPr>
        <a:xfrm>
          <a:off x="6486596" y="1631777"/>
          <a:ext cx="1702337" cy="535566"/>
        </a:xfrm>
        <a:prstGeom prst="wedgeRectCallout">
          <a:avLst>
            <a:gd name="adj1" fmla="val 20250"/>
            <a:gd name="adj2" fmla="val -60700"/>
          </a:avLst>
        </a:prstGeom>
        <a:gradFill rotWithShape="0">
          <a:gsLst>
            <a:gs pos="0">
              <a:schemeClr val="accent5">
                <a:hueOff val="-3151433"/>
                <a:satOff val="-4383"/>
                <a:lumOff val="-1681"/>
                <a:alphaOff val="0"/>
                <a:lumMod val="110000"/>
                <a:satMod val="105000"/>
                <a:tint val="67000"/>
              </a:schemeClr>
            </a:gs>
            <a:gs pos="50000">
              <a:schemeClr val="accent5">
                <a:hueOff val="-3151433"/>
                <a:satOff val="-4383"/>
                <a:lumOff val="-1681"/>
                <a:alphaOff val="0"/>
                <a:lumMod val="105000"/>
                <a:satMod val="103000"/>
                <a:tint val="73000"/>
              </a:schemeClr>
            </a:gs>
            <a:gs pos="100000">
              <a:schemeClr val="accent5">
                <a:hueOff val="-3151433"/>
                <a:satOff val="-4383"/>
                <a:lumOff val="-16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Codes</a:t>
          </a:r>
          <a:endParaRPr lang="fr-FR" sz="1500" kern="1200" dirty="0"/>
        </a:p>
      </dsp:txBody>
      <dsp:txXfrm>
        <a:off x="6486596" y="1631777"/>
        <a:ext cx="1702337" cy="535566"/>
      </dsp:txXfrm>
    </dsp:sp>
    <dsp:sp modelId="{3BC3BBBD-7524-41D7-ABCF-B4206C22AF92}">
      <dsp:nvSpPr>
        <dsp:cNvPr id="0" name=""/>
        <dsp:cNvSpPr/>
      </dsp:nvSpPr>
      <dsp:spPr>
        <a:xfrm>
          <a:off x="2411" y="2358618"/>
          <a:ext cx="1912739" cy="153019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3000" b="-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E2B9125-308C-4C5F-81CF-3C6DC10E01C3}">
      <dsp:nvSpPr>
        <dsp:cNvPr id="0" name=""/>
        <dsp:cNvSpPr/>
      </dsp:nvSpPr>
      <dsp:spPr>
        <a:xfrm>
          <a:off x="174557" y="3735790"/>
          <a:ext cx="1702337" cy="535566"/>
        </a:xfrm>
        <a:prstGeom prst="wedgeRectCallout">
          <a:avLst>
            <a:gd name="adj1" fmla="val 20250"/>
            <a:gd name="adj2" fmla="val -60700"/>
          </a:avLst>
        </a:prstGeom>
        <a:gradFill rotWithShape="0">
          <a:gsLst>
            <a:gs pos="0">
              <a:schemeClr val="accent5">
                <a:hueOff val="-4201911"/>
                <a:satOff val="-5845"/>
                <a:lumOff val="-2241"/>
                <a:alphaOff val="0"/>
                <a:lumMod val="110000"/>
                <a:satMod val="105000"/>
                <a:tint val="67000"/>
              </a:schemeClr>
            </a:gs>
            <a:gs pos="50000">
              <a:schemeClr val="accent5">
                <a:hueOff val="-4201911"/>
                <a:satOff val="-5845"/>
                <a:lumOff val="-2241"/>
                <a:alphaOff val="0"/>
                <a:lumMod val="105000"/>
                <a:satMod val="103000"/>
                <a:tint val="73000"/>
              </a:schemeClr>
            </a:gs>
            <a:gs pos="100000">
              <a:schemeClr val="accent5">
                <a:hueOff val="-4201911"/>
                <a:satOff val="-5845"/>
                <a:lumOff val="-22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Maps</a:t>
          </a:r>
          <a:endParaRPr lang="fr-FR" sz="1500" kern="1200" dirty="0"/>
        </a:p>
      </dsp:txBody>
      <dsp:txXfrm>
        <a:off x="174557" y="3735790"/>
        <a:ext cx="1702337" cy="535566"/>
      </dsp:txXfrm>
    </dsp:sp>
    <dsp:sp modelId="{2A628C5C-DAF1-42EA-8545-4615A3D9F7D3}">
      <dsp:nvSpPr>
        <dsp:cNvPr id="0" name=""/>
        <dsp:cNvSpPr/>
      </dsp:nvSpPr>
      <dsp:spPr>
        <a:xfrm>
          <a:off x="2106423" y="2358618"/>
          <a:ext cx="1912739" cy="153019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0000" b="-1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F5BB05-80C2-4B1A-AA7C-EAC24A5DC0DE}">
      <dsp:nvSpPr>
        <dsp:cNvPr id="0" name=""/>
        <dsp:cNvSpPr/>
      </dsp:nvSpPr>
      <dsp:spPr>
        <a:xfrm>
          <a:off x="2278570" y="3735790"/>
          <a:ext cx="1702337" cy="535566"/>
        </a:xfrm>
        <a:prstGeom prst="wedgeRectCallout">
          <a:avLst>
            <a:gd name="adj1" fmla="val 20250"/>
            <a:gd name="adj2" fmla="val -60700"/>
          </a:avLst>
        </a:prstGeom>
        <a:gradFill rotWithShape="0">
          <a:gsLst>
            <a:gs pos="0">
              <a:schemeClr val="accent5">
                <a:hueOff val="-5252389"/>
                <a:satOff val="-7306"/>
                <a:lumOff val="-2801"/>
                <a:alphaOff val="0"/>
                <a:lumMod val="110000"/>
                <a:satMod val="105000"/>
                <a:tint val="67000"/>
              </a:schemeClr>
            </a:gs>
            <a:gs pos="50000">
              <a:schemeClr val="accent5">
                <a:hueOff val="-5252389"/>
                <a:satOff val="-7306"/>
                <a:lumOff val="-2801"/>
                <a:alphaOff val="0"/>
                <a:lumMod val="105000"/>
                <a:satMod val="103000"/>
                <a:tint val="73000"/>
              </a:schemeClr>
            </a:gs>
            <a:gs pos="100000">
              <a:schemeClr val="accent5">
                <a:hueOff val="-5252389"/>
                <a:satOff val="-7306"/>
                <a:lumOff val="-280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Archives</a:t>
          </a:r>
          <a:endParaRPr lang="fr-FR" sz="1500" kern="1200" dirty="0"/>
        </a:p>
      </dsp:txBody>
      <dsp:txXfrm>
        <a:off x="2278570" y="3735790"/>
        <a:ext cx="1702337" cy="535566"/>
      </dsp:txXfrm>
    </dsp:sp>
    <dsp:sp modelId="{63EB5A87-350A-4398-AAE2-68CD84C86D85}">
      <dsp:nvSpPr>
        <dsp:cNvPr id="0" name=""/>
        <dsp:cNvSpPr/>
      </dsp:nvSpPr>
      <dsp:spPr>
        <a:xfrm>
          <a:off x="4210436" y="2358618"/>
          <a:ext cx="1912739" cy="153019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8000" r="-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998EC90-9A7B-4AE8-9535-AE747F370CA6}">
      <dsp:nvSpPr>
        <dsp:cNvPr id="0" name=""/>
        <dsp:cNvSpPr/>
      </dsp:nvSpPr>
      <dsp:spPr>
        <a:xfrm>
          <a:off x="4382583" y="3735790"/>
          <a:ext cx="1702337" cy="535566"/>
        </a:xfrm>
        <a:prstGeom prst="wedgeRectCallout">
          <a:avLst>
            <a:gd name="adj1" fmla="val 20250"/>
            <a:gd name="adj2" fmla="val -60700"/>
          </a:avLst>
        </a:prstGeom>
        <a:gradFill rotWithShape="0">
          <a:gsLst>
            <a:gs pos="0">
              <a:schemeClr val="accent5">
                <a:hueOff val="-6302867"/>
                <a:satOff val="-8767"/>
                <a:lumOff val="-3362"/>
                <a:alphaOff val="0"/>
                <a:lumMod val="110000"/>
                <a:satMod val="105000"/>
                <a:tint val="67000"/>
              </a:schemeClr>
            </a:gs>
            <a:gs pos="50000">
              <a:schemeClr val="accent5">
                <a:hueOff val="-6302867"/>
                <a:satOff val="-8767"/>
                <a:lumOff val="-3362"/>
                <a:alphaOff val="0"/>
                <a:lumMod val="105000"/>
                <a:satMod val="103000"/>
                <a:tint val="73000"/>
              </a:schemeClr>
            </a:gs>
            <a:gs pos="100000">
              <a:schemeClr val="accent5">
                <a:hueOff val="-6302867"/>
                <a:satOff val="-8767"/>
                <a:lumOff val="-336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Photos </a:t>
          </a:r>
          <a:r>
            <a:rPr lang="fr-FR" sz="1500" kern="1200" dirty="0" err="1" smtClean="0"/>
            <a:t>videos</a:t>
          </a:r>
          <a:r>
            <a:rPr lang="fr-FR" sz="1500" kern="1200" dirty="0" smtClean="0"/>
            <a:t> </a:t>
          </a:r>
          <a:r>
            <a:rPr lang="fr-FR" sz="1500" kern="1200" dirty="0" err="1" smtClean="0"/>
            <a:t>sounds</a:t>
          </a:r>
          <a:endParaRPr lang="fr-FR" sz="1500" kern="1200" dirty="0"/>
        </a:p>
      </dsp:txBody>
      <dsp:txXfrm>
        <a:off x="4382583" y="3735790"/>
        <a:ext cx="1702337" cy="535566"/>
      </dsp:txXfrm>
    </dsp:sp>
    <dsp:sp modelId="{BCC9ED64-E1F9-4A3D-8DD3-D94AFDF62BB4}">
      <dsp:nvSpPr>
        <dsp:cNvPr id="0" name=""/>
        <dsp:cNvSpPr/>
      </dsp:nvSpPr>
      <dsp:spPr>
        <a:xfrm>
          <a:off x="6314449" y="2358618"/>
          <a:ext cx="1912739" cy="153019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99198FC-66E0-44B5-846F-22FC78F4672B}">
      <dsp:nvSpPr>
        <dsp:cNvPr id="0" name=""/>
        <dsp:cNvSpPr/>
      </dsp:nvSpPr>
      <dsp:spPr>
        <a:xfrm>
          <a:off x="6486596" y="3735790"/>
          <a:ext cx="1702337" cy="535566"/>
        </a:xfrm>
        <a:prstGeom prst="wedgeRectCallout">
          <a:avLst>
            <a:gd name="adj1" fmla="val 20250"/>
            <a:gd name="adj2" fmla="val -60700"/>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Graphs</a:t>
          </a:r>
          <a:endParaRPr lang="fr-FR" sz="1500" kern="1200" dirty="0"/>
        </a:p>
      </dsp:txBody>
      <dsp:txXfrm>
        <a:off x="6486596" y="3735790"/>
        <a:ext cx="1702337" cy="535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6DBF6-9E00-4E7A-AF28-21CAD495A5F0}">
      <dsp:nvSpPr>
        <dsp:cNvPr id="0" name=""/>
        <dsp:cNvSpPr/>
      </dsp:nvSpPr>
      <dsp:spPr>
        <a:xfrm rot="2534053">
          <a:off x="1187499" y="2432544"/>
          <a:ext cx="445192" cy="67939"/>
        </a:xfrm>
        <a:custGeom>
          <a:avLst/>
          <a:gdLst/>
          <a:ahLst/>
          <a:cxnLst/>
          <a:rect l="0" t="0" r="0" b="0"/>
          <a:pathLst>
            <a:path>
              <a:moveTo>
                <a:pt x="0" y="33969"/>
              </a:moveTo>
              <a:lnTo>
                <a:pt x="445192"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03EFE8-A99C-4842-8576-A34F04568FA1}">
      <dsp:nvSpPr>
        <dsp:cNvPr id="0" name=""/>
        <dsp:cNvSpPr/>
      </dsp:nvSpPr>
      <dsp:spPr>
        <a:xfrm>
          <a:off x="1245284" y="1817726"/>
          <a:ext cx="501877" cy="67939"/>
        </a:xfrm>
        <a:custGeom>
          <a:avLst/>
          <a:gdLst/>
          <a:ahLst/>
          <a:cxnLst/>
          <a:rect l="0" t="0" r="0" b="0"/>
          <a:pathLst>
            <a:path>
              <a:moveTo>
                <a:pt x="0" y="33969"/>
              </a:moveTo>
              <a:lnTo>
                <a:pt x="501877"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F6DA7F-DAF3-42D7-9259-A3D8BA5DE21F}">
      <dsp:nvSpPr>
        <dsp:cNvPr id="0" name=""/>
        <dsp:cNvSpPr/>
      </dsp:nvSpPr>
      <dsp:spPr>
        <a:xfrm rot="19065947">
          <a:off x="1187499" y="1202908"/>
          <a:ext cx="445192" cy="67939"/>
        </a:xfrm>
        <a:custGeom>
          <a:avLst/>
          <a:gdLst/>
          <a:ahLst/>
          <a:cxnLst/>
          <a:rect l="0" t="0" r="0" b="0"/>
          <a:pathLst>
            <a:path>
              <a:moveTo>
                <a:pt x="0" y="33969"/>
              </a:moveTo>
              <a:lnTo>
                <a:pt x="445192"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52F88-84C4-4BBF-AAB3-6E6991FFC5E1}">
      <dsp:nvSpPr>
        <dsp:cNvPr id="0" name=""/>
        <dsp:cNvSpPr/>
      </dsp:nvSpPr>
      <dsp:spPr>
        <a:xfrm>
          <a:off x="822" y="1119659"/>
          <a:ext cx="1464073" cy="14640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73BC7B3-E87E-44BE-A03C-36BC5C8E0ABF}">
      <dsp:nvSpPr>
        <dsp:cNvPr id="0" name=""/>
        <dsp:cNvSpPr/>
      </dsp:nvSpPr>
      <dsp:spPr>
        <a:xfrm>
          <a:off x="1468524" y="402005"/>
          <a:ext cx="819599" cy="81959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err="1" smtClean="0"/>
            <a:t>form</a:t>
          </a:r>
          <a:endParaRPr lang="fr-FR" sz="1300" kern="1200" dirty="0"/>
        </a:p>
      </dsp:txBody>
      <dsp:txXfrm>
        <a:off x="1588551" y="522032"/>
        <a:ext cx="579545" cy="579545"/>
      </dsp:txXfrm>
    </dsp:sp>
    <dsp:sp modelId="{2287275B-57B9-488C-B7AC-0C5257181D5F}">
      <dsp:nvSpPr>
        <dsp:cNvPr id="0" name=""/>
        <dsp:cNvSpPr/>
      </dsp:nvSpPr>
      <dsp:spPr>
        <a:xfrm>
          <a:off x="2370083" y="402005"/>
          <a:ext cx="1229399" cy="819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44550">
            <a:lnSpc>
              <a:spcPct val="90000"/>
            </a:lnSpc>
            <a:spcBef>
              <a:spcPct val="0"/>
            </a:spcBef>
            <a:spcAft>
              <a:spcPct val="15000"/>
            </a:spcAft>
            <a:buChar char="••"/>
          </a:pPr>
          <a:r>
            <a:rPr lang="fr-FR" sz="1900" kern="1200" dirty="0" smtClean="0"/>
            <a:t>medium</a:t>
          </a:r>
          <a:endParaRPr lang="fr-FR" sz="1900" kern="1200" dirty="0"/>
        </a:p>
        <a:p>
          <a:pPr marL="171450" lvl="1" indent="-171450" algn="l" defTabSz="844550">
            <a:lnSpc>
              <a:spcPct val="90000"/>
            </a:lnSpc>
            <a:spcBef>
              <a:spcPct val="0"/>
            </a:spcBef>
            <a:spcAft>
              <a:spcPct val="15000"/>
            </a:spcAft>
            <a:buChar char="••"/>
          </a:pPr>
          <a:r>
            <a:rPr lang="fr-FR" sz="1900" kern="1200" dirty="0" smtClean="0"/>
            <a:t>inscription</a:t>
          </a:r>
          <a:endParaRPr lang="fr-FR" sz="1900" kern="1200" dirty="0"/>
        </a:p>
      </dsp:txBody>
      <dsp:txXfrm>
        <a:off x="2370083" y="402005"/>
        <a:ext cx="1229399" cy="819599"/>
      </dsp:txXfrm>
    </dsp:sp>
    <dsp:sp modelId="{5D507366-8B6B-4DC7-9464-526B74181E6E}">
      <dsp:nvSpPr>
        <dsp:cNvPr id="0" name=""/>
        <dsp:cNvSpPr/>
      </dsp:nvSpPr>
      <dsp:spPr>
        <a:xfrm>
          <a:off x="1747162" y="1441896"/>
          <a:ext cx="819599" cy="81959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err="1" smtClean="0"/>
            <a:t>sign</a:t>
          </a:r>
          <a:endParaRPr lang="fr-FR" sz="1300" kern="1200" dirty="0"/>
        </a:p>
      </dsp:txBody>
      <dsp:txXfrm>
        <a:off x="1867189" y="1561923"/>
        <a:ext cx="579545" cy="579545"/>
      </dsp:txXfrm>
    </dsp:sp>
    <dsp:sp modelId="{8186A46E-507C-400E-A733-69E7BA7D4F28}">
      <dsp:nvSpPr>
        <dsp:cNvPr id="0" name=""/>
        <dsp:cNvSpPr/>
      </dsp:nvSpPr>
      <dsp:spPr>
        <a:xfrm>
          <a:off x="2648721" y="1441896"/>
          <a:ext cx="1229399" cy="819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44550">
            <a:lnSpc>
              <a:spcPct val="90000"/>
            </a:lnSpc>
            <a:spcBef>
              <a:spcPct val="0"/>
            </a:spcBef>
            <a:spcAft>
              <a:spcPct val="15000"/>
            </a:spcAft>
            <a:buChar char="••"/>
          </a:pPr>
          <a:r>
            <a:rPr lang="fr-FR" sz="1900" kern="1200" dirty="0" smtClean="0"/>
            <a:t>content</a:t>
          </a:r>
          <a:endParaRPr lang="fr-FR" sz="1900" kern="1200" dirty="0"/>
        </a:p>
        <a:p>
          <a:pPr marL="171450" lvl="1" indent="-171450" algn="l" defTabSz="844550">
            <a:lnSpc>
              <a:spcPct val="90000"/>
            </a:lnSpc>
            <a:spcBef>
              <a:spcPct val="0"/>
            </a:spcBef>
            <a:spcAft>
              <a:spcPct val="15000"/>
            </a:spcAft>
            <a:buChar char="••"/>
          </a:pPr>
          <a:r>
            <a:rPr lang="fr-FR" sz="1900" kern="1200" dirty="0" err="1" smtClean="0"/>
            <a:t>meaning</a:t>
          </a:r>
          <a:endParaRPr lang="fr-FR" sz="1900" kern="1200" dirty="0"/>
        </a:p>
      </dsp:txBody>
      <dsp:txXfrm>
        <a:off x="2648721" y="1441896"/>
        <a:ext cx="1229399" cy="819599"/>
      </dsp:txXfrm>
    </dsp:sp>
    <dsp:sp modelId="{C34EC7CE-5E4C-4EA6-BF38-6B82D29CD9AF}">
      <dsp:nvSpPr>
        <dsp:cNvPr id="0" name=""/>
        <dsp:cNvSpPr/>
      </dsp:nvSpPr>
      <dsp:spPr>
        <a:xfrm>
          <a:off x="1468524" y="2481787"/>
          <a:ext cx="819599" cy="81959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smtClean="0"/>
            <a:t>medium</a:t>
          </a:r>
          <a:endParaRPr lang="fr-FR" sz="1300" kern="1200" dirty="0"/>
        </a:p>
      </dsp:txBody>
      <dsp:txXfrm>
        <a:off x="1588551" y="2601814"/>
        <a:ext cx="579545" cy="579545"/>
      </dsp:txXfrm>
    </dsp:sp>
    <dsp:sp modelId="{A3A22B9C-DF8F-4A73-9DAF-0C5A7FDEAB1C}">
      <dsp:nvSpPr>
        <dsp:cNvPr id="0" name=""/>
        <dsp:cNvSpPr/>
      </dsp:nvSpPr>
      <dsp:spPr>
        <a:xfrm>
          <a:off x="2370083" y="2481787"/>
          <a:ext cx="1229399" cy="819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44550">
            <a:lnSpc>
              <a:spcPct val="90000"/>
            </a:lnSpc>
            <a:spcBef>
              <a:spcPct val="0"/>
            </a:spcBef>
            <a:spcAft>
              <a:spcPct val="15000"/>
            </a:spcAft>
            <a:buChar char="••"/>
          </a:pPr>
          <a:r>
            <a:rPr lang="fr-FR" sz="1900" kern="1200" dirty="0" smtClean="0"/>
            <a:t>inscription</a:t>
          </a:r>
          <a:endParaRPr lang="fr-FR" sz="1900" kern="1200" dirty="0"/>
        </a:p>
        <a:p>
          <a:pPr marL="171450" lvl="1" indent="-171450" algn="l" defTabSz="844550">
            <a:lnSpc>
              <a:spcPct val="90000"/>
            </a:lnSpc>
            <a:spcBef>
              <a:spcPct val="0"/>
            </a:spcBef>
            <a:spcAft>
              <a:spcPct val="15000"/>
            </a:spcAft>
            <a:buChar char="••"/>
          </a:pPr>
          <a:r>
            <a:rPr lang="fr-FR" sz="1900" kern="1200" dirty="0" err="1" smtClean="0"/>
            <a:t>legitimacy</a:t>
          </a:r>
          <a:endParaRPr lang="fr-FR" sz="1900" kern="1200" dirty="0"/>
        </a:p>
      </dsp:txBody>
      <dsp:txXfrm>
        <a:off x="2370083" y="2481787"/>
        <a:ext cx="1229399" cy="8195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6DBF6-9E00-4E7A-AF28-21CAD495A5F0}">
      <dsp:nvSpPr>
        <dsp:cNvPr id="0" name=""/>
        <dsp:cNvSpPr/>
      </dsp:nvSpPr>
      <dsp:spPr>
        <a:xfrm rot="2561737">
          <a:off x="1873793" y="3509403"/>
          <a:ext cx="732201" cy="66445"/>
        </a:xfrm>
        <a:custGeom>
          <a:avLst/>
          <a:gdLst/>
          <a:ahLst/>
          <a:cxnLst/>
          <a:rect l="0" t="0" r="0" b="0"/>
          <a:pathLst>
            <a:path>
              <a:moveTo>
                <a:pt x="0" y="33222"/>
              </a:moveTo>
              <a:lnTo>
                <a:pt x="732201"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03EFE8-A99C-4842-8576-A34F04568FA1}">
      <dsp:nvSpPr>
        <dsp:cNvPr id="0" name=""/>
        <dsp:cNvSpPr/>
      </dsp:nvSpPr>
      <dsp:spPr>
        <a:xfrm>
          <a:off x="1970822" y="2512511"/>
          <a:ext cx="934952" cy="66445"/>
        </a:xfrm>
        <a:custGeom>
          <a:avLst/>
          <a:gdLst/>
          <a:ahLst/>
          <a:cxnLst/>
          <a:rect l="0" t="0" r="0" b="0"/>
          <a:pathLst>
            <a:path>
              <a:moveTo>
                <a:pt x="0" y="33222"/>
              </a:moveTo>
              <a:lnTo>
                <a:pt x="934952"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F6DA7F-DAF3-42D7-9259-A3D8BA5DE21F}">
      <dsp:nvSpPr>
        <dsp:cNvPr id="0" name=""/>
        <dsp:cNvSpPr/>
      </dsp:nvSpPr>
      <dsp:spPr>
        <a:xfrm rot="19105439">
          <a:off x="1863324" y="1509539"/>
          <a:ext cx="853418" cy="66445"/>
        </a:xfrm>
        <a:custGeom>
          <a:avLst/>
          <a:gdLst/>
          <a:ahLst/>
          <a:cxnLst/>
          <a:rect l="0" t="0" r="0" b="0"/>
          <a:pathLst>
            <a:path>
              <a:moveTo>
                <a:pt x="0" y="33222"/>
              </a:moveTo>
              <a:lnTo>
                <a:pt x="853418"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52F88-84C4-4BBF-AAB3-6E6991FFC5E1}">
      <dsp:nvSpPr>
        <dsp:cNvPr id="0" name=""/>
        <dsp:cNvSpPr/>
      </dsp:nvSpPr>
      <dsp:spPr>
        <a:xfrm>
          <a:off x="241" y="1386568"/>
          <a:ext cx="2318330" cy="2318330"/>
        </a:xfrm>
        <a:prstGeom prst="ellipse">
          <a:avLst/>
        </a:prstGeom>
        <a:blipFill rotWithShape="1">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73BC7B3-E87E-44BE-A03C-36BC5C8E0ABF}">
      <dsp:nvSpPr>
        <dsp:cNvPr id="0" name=""/>
        <dsp:cNvSpPr/>
      </dsp:nvSpPr>
      <dsp:spPr>
        <a:xfrm>
          <a:off x="2445768" y="180058"/>
          <a:ext cx="1297819" cy="129781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err="1" smtClean="0"/>
            <a:t>form</a:t>
          </a:r>
          <a:endParaRPr lang="fr-FR" sz="2200" kern="1200" dirty="0"/>
        </a:p>
      </dsp:txBody>
      <dsp:txXfrm>
        <a:off x="2635829" y="370119"/>
        <a:ext cx="917697" cy="917697"/>
      </dsp:txXfrm>
    </dsp:sp>
    <dsp:sp modelId="{2287275B-57B9-488C-B7AC-0C5257181D5F}">
      <dsp:nvSpPr>
        <dsp:cNvPr id="0" name=""/>
        <dsp:cNvSpPr/>
      </dsp:nvSpPr>
      <dsp:spPr>
        <a:xfrm>
          <a:off x="3873369" y="180058"/>
          <a:ext cx="1946728" cy="129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fr-FR" sz="2700" kern="1200" dirty="0" smtClean="0"/>
            <a:t>structure</a:t>
          </a:r>
          <a:endParaRPr lang="fr-FR" sz="2700" kern="1200" dirty="0"/>
        </a:p>
        <a:p>
          <a:pPr marL="285750" lvl="1" indent="-285750" algn="l" defTabSz="1333500">
            <a:lnSpc>
              <a:spcPct val="90000"/>
            </a:lnSpc>
            <a:spcBef>
              <a:spcPct val="0"/>
            </a:spcBef>
            <a:spcAft>
              <a:spcPct val="15000"/>
            </a:spcAft>
            <a:buChar char="••"/>
          </a:pPr>
          <a:r>
            <a:rPr lang="fr-FR" sz="3000" b="1" kern="1200" dirty="0" smtClean="0">
              <a:solidFill>
                <a:srgbClr val="FF0000"/>
              </a:solidFill>
            </a:rPr>
            <a:t>data</a:t>
          </a:r>
          <a:endParaRPr lang="fr-FR" sz="3000" b="1" kern="1200" dirty="0">
            <a:solidFill>
              <a:srgbClr val="FF0000"/>
            </a:solidFill>
          </a:endParaRPr>
        </a:p>
      </dsp:txBody>
      <dsp:txXfrm>
        <a:off x="3873369" y="180058"/>
        <a:ext cx="1946728" cy="1297819"/>
      </dsp:txXfrm>
    </dsp:sp>
    <dsp:sp modelId="{5D507366-8B6B-4DC7-9464-526B74181E6E}">
      <dsp:nvSpPr>
        <dsp:cNvPr id="0" name=""/>
        <dsp:cNvSpPr/>
      </dsp:nvSpPr>
      <dsp:spPr>
        <a:xfrm>
          <a:off x="2905774" y="1896824"/>
          <a:ext cx="1297819" cy="129781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err="1" smtClean="0"/>
            <a:t>sign</a:t>
          </a:r>
          <a:endParaRPr lang="fr-FR" sz="2200" kern="1200" dirty="0"/>
        </a:p>
      </dsp:txBody>
      <dsp:txXfrm>
        <a:off x="3095835" y="2086885"/>
        <a:ext cx="917697" cy="917697"/>
      </dsp:txXfrm>
    </dsp:sp>
    <dsp:sp modelId="{8186A46E-507C-400E-A733-69E7BA7D4F28}">
      <dsp:nvSpPr>
        <dsp:cNvPr id="0" name=""/>
        <dsp:cNvSpPr/>
      </dsp:nvSpPr>
      <dsp:spPr>
        <a:xfrm>
          <a:off x="4333375" y="1896824"/>
          <a:ext cx="1946728" cy="129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33500">
            <a:lnSpc>
              <a:spcPct val="90000"/>
            </a:lnSpc>
            <a:spcBef>
              <a:spcPct val="0"/>
            </a:spcBef>
            <a:spcAft>
              <a:spcPct val="15000"/>
            </a:spcAft>
            <a:buChar char="••"/>
          </a:pPr>
          <a:r>
            <a:rPr lang="fr-FR" sz="3000" b="1" kern="1200" dirty="0" err="1" smtClean="0">
              <a:solidFill>
                <a:srgbClr val="FF0000"/>
              </a:solidFill>
            </a:rPr>
            <a:t>structured</a:t>
          </a:r>
          <a:r>
            <a:rPr lang="fr-FR" sz="3000" b="1" kern="1200" dirty="0" smtClean="0">
              <a:solidFill>
                <a:srgbClr val="FF0000"/>
              </a:solidFill>
            </a:rPr>
            <a:t> data</a:t>
          </a:r>
          <a:endParaRPr lang="fr-FR" sz="3000" b="1" kern="1200" dirty="0">
            <a:solidFill>
              <a:srgbClr val="FF0000"/>
            </a:solidFill>
          </a:endParaRPr>
        </a:p>
        <a:p>
          <a:pPr marL="228600" lvl="1" indent="-228600" algn="l" defTabSz="1200150">
            <a:lnSpc>
              <a:spcPct val="90000"/>
            </a:lnSpc>
            <a:spcBef>
              <a:spcPct val="0"/>
            </a:spcBef>
            <a:spcAft>
              <a:spcPct val="15000"/>
            </a:spcAft>
            <a:buChar char="••"/>
          </a:pPr>
          <a:r>
            <a:rPr lang="fr-FR" sz="2700" kern="1200" dirty="0" err="1" smtClean="0"/>
            <a:t>knowledge</a:t>
          </a:r>
          <a:endParaRPr lang="fr-FR" sz="2700" kern="1200" dirty="0"/>
        </a:p>
      </dsp:txBody>
      <dsp:txXfrm>
        <a:off x="4333375" y="1896824"/>
        <a:ext cx="1946728" cy="1297819"/>
      </dsp:txXfrm>
    </dsp:sp>
    <dsp:sp modelId="{C34EC7CE-5E4C-4EA6-BF38-6B82D29CD9AF}">
      <dsp:nvSpPr>
        <dsp:cNvPr id="0" name=""/>
        <dsp:cNvSpPr/>
      </dsp:nvSpPr>
      <dsp:spPr>
        <a:xfrm>
          <a:off x="2324635" y="3567001"/>
          <a:ext cx="1390998" cy="1390998"/>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smtClean="0"/>
            <a:t>medium</a:t>
          </a:r>
          <a:endParaRPr lang="fr-FR" sz="2200" kern="1200" dirty="0"/>
        </a:p>
      </dsp:txBody>
      <dsp:txXfrm>
        <a:off x="2528342" y="3770708"/>
        <a:ext cx="983584" cy="983584"/>
      </dsp:txXfrm>
    </dsp:sp>
    <dsp:sp modelId="{A3A22B9C-DF8F-4A73-9DAF-0C5A7FDEAB1C}">
      <dsp:nvSpPr>
        <dsp:cNvPr id="0" name=""/>
        <dsp:cNvSpPr/>
      </dsp:nvSpPr>
      <dsp:spPr>
        <a:xfrm>
          <a:off x="3854733" y="3567001"/>
          <a:ext cx="2086497" cy="139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33500">
            <a:lnSpc>
              <a:spcPct val="90000"/>
            </a:lnSpc>
            <a:spcBef>
              <a:spcPct val="0"/>
            </a:spcBef>
            <a:spcAft>
              <a:spcPct val="15000"/>
            </a:spcAft>
            <a:buChar char="••"/>
          </a:pPr>
          <a:r>
            <a:rPr lang="fr-FR" sz="3000" b="1" kern="1200" dirty="0" smtClean="0">
              <a:solidFill>
                <a:srgbClr val="FF0000"/>
              </a:solidFill>
            </a:rPr>
            <a:t>data</a:t>
          </a:r>
          <a:endParaRPr lang="fr-FR" sz="3000" b="1" kern="1200" dirty="0">
            <a:solidFill>
              <a:srgbClr val="FF0000"/>
            </a:solidFill>
          </a:endParaRPr>
        </a:p>
        <a:p>
          <a:pPr marL="228600" lvl="1" indent="-228600" algn="l" defTabSz="1200150">
            <a:lnSpc>
              <a:spcPct val="90000"/>
            </a:lnSpc>
            <a:spcBef>
              <a:spcPct val="0"/>
            </a:spcBef>
            <a:spcAft>
              <a:spcPct val="15000"/>
            </a:spcAft>
            <a:buChar char="••"/>
          </a:pPr>
          <a:r>
            <a:rPr lang="fr-FR" sz="2700" kern="1200" dirty="0" err="1" smtClean="0"/>
            <a:t>procedure</a:t>
          </a:r>
          <a:endParaRPr lang="fr-FR" sz="2700" kern="1200" dirty="0"/>
        </a:p>
      </dsp:txBody>
      <dsp:txXfrm>
        <a:off x="3854733" y="3567001"/>
        <a:ext cx="2086497" cy="1390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AC341-7594-451F-9663-D89D39DF1361}">
      <dsp:nvSpPr>
        <dsp:cNvPr id="0" name=""/>
        <dsp:cNvSpPr/>
      </dsp:nvSpPr>
      <dsp:spPr>
        <a:xfrm>
          <a:off x="3082131"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69731-3582-4BE9-9DEE-CBE4C8696DA6}">
      <dsp:nvSpPr>
        <dsp:cNvPr id="0" name=""/>
        <dsp:cNvSpPr/>
      </dsp:nvSpPr>
      <dsp:spPr>
        <a:xfrm>
          <a:off x="3495508"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Availability</a:t>
          </a:r>
          <a:endParaRPr lang="fr-FR" sz="2100" kern="1200" dirty="0"/>
        </a:p>
      </dsp:txBody>
      <dsp:txXfrm>
        <a:off x="3578350" y="496219"/>
        <a:ext cx="1531337" cy="1531337"/>
      </dsp:txXfrm>
    </dsp:sp>
    <dsp:sp modelId="{436B841C-F96C-496B-AA33-AC62C6AF661E}">
      <dsp:nvSpPr>
        <dsp:cNvPr id="0" name=""/>
        <dsp:cNvSpPr/>
      </dsp:nvSpPr>
      <dsp:spPr>
        <a:xfrm>
          <a:off x="5323070"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Accessibility</a:t>
          </a:r>
          <a:endParaRPr lang="fr-FR" sz="2100" kern="1200" dirty="0"/>
        </a:p>
      </dsp:txBody>
      <dsp:txXfrm>
        <a:off x="5405912" y="496219"/>
        <a:ext cx="1531337" cy="1531337"/>
      </dsp:txXfrm>
    </dsp:sp>
    <dsp:sp modelId="{A1F3DE8E-82EA-4C94-B51F-262844A3F007}">
      <dsp:nvSpPr>
        <dsp:cNvPr id="0" name=""/>
        <dsp:cNvSpPr/>
      </dsp:nvSpPr>
      <dsp:spPr>
        <a:xfrm>
          <a:off x="3495508"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Legality</a:t>
          </a:r>
          <a:endParaRPr lang="fr-FR" sz="2100" kern="1200" dirty="0"/>
        </a:p>
      </dsp:txBody>
      <dsp:txXfrm>
        <a:off x="3578350" y="2323781"/>
        <a:ext cx="1531337" cy="1531337"/>
      </dsp:txXfrm>
    </dsp:sp>
    <dsp:sp modelId="{48FFDAA1-D543-42B3-9394-CF79D1AFA5BF}">
      <dsp:nvSpPr>
        <dsp:cNvPr id="0" name=""/>
        <dsp:cNvSpPr/>
      </dsp:nvSpPr>
      <dsp:spPr>
        <a:xfrm>
          <a:off x="5323070"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Feasibility</a:t>
          </a:r>
          <a:endParaRPr lang="fr-FR" sz="2100" kern="1200" dirty="0"/>
        </a:p>
      </dsp:txBody>
      <dsp:txXfrm>
        <a:off x="5405912" y="2323781"/>
        <a:ext cx="1531337" cy="1531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88AE6-F163-4FED-8D7A-22C6A793F1C2}">
      <dsp:nvSpPr>
        <dsp:cNvPr id="0" name=""/>
        <dsp:cNvSpPr/>
      </dsp:nvSpPr>
      <dsp:spPr>
        <a:xfrm rot="5400000">
          <a:off x="6731621" y="-2839081"/>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err="1" smtClean="0"/>
            <a:t>Retrodigitization</a:t>
          </a:r>
          <a:endParaRPr lang="fr-FR" sz="2200" kern="1200" dirty="0"/>
        </a:p>
        <a:p>
          <a:pPr marL="228600" lvl="1" indent="-228600" algn="l" defTabSz="977900">
            <a:lnSpc>
              <a:spcPct val="90000"/>
            </a:lnSpc>
            <a:spcBef>
              <a:spcPct val="0"/>
            </a:spcBef>
            <a:spcAft>
              <a:spcPct val="15000"/>
            </a:spcAft>
            <a:buChar char="••"/>
          </a:pPr>
          <a:r>
            <a:rPr lang="fr-FR" sz="2200" kern="1200" dirty="0" err="1" smtClean="0"/>
            <a:t>Text</a:t>
          </a:r>
          <a:r>
            <a:rPr lang="fr-FR" sz="2200" kern="1200" dirty="0" smtClean="0"/>
            <a:t> and </a:t>
          </a:r>
          <a:r>
            <a:rPr lang="fr-FR" sz="2200" kern="1200" dirty="0" err="1" smtClean="0"/>
            <a:t>complementary</a:t>
          </a:r>
          <a:r>
            <a:rPr lang="fr-FR" sz="2200" kern="1200" dirty="0" smtClean="0"/>
            <a:t> </a:t>
          </a:r>
          <a:r>
            <a:rPr lang="fr-FR" sz="2200" kern="1200" dirty="0" err="1" smtClean="0"/>
            <a:t>material</a:t>
          </a:r>
          <a:endParaRPr lang="fr-FR" sz="2200" kern="1200" dirty="0"/>
        </a:p>
      </dsp:txBody>
      <dsp:txXfrm rot="-5400000">
        <a:off x="3785615" y="147831"/>
        <a:ext cx="6689078" cy="756160"/>
      </dsp:txXfrm>
    </dsp:sp>
    <dsp:sp modelId="{171F5212-588C-4E36-9253-13DC6933CD88}">
      <dsp:nvSpPr>
        <dsp:cNvPr id="0" name=""/>
        <dsp:cNvSpPr/>
      </dsp:nvSpPr>
      <dsp:spPr>
        <a:xfrm>
          <a:off x="0" y="2177"/>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Availability</a:t>
          </a:r>
          <a:endParaRPr lang="fr-FR" sz="4800" kern="1200" dirty="0"/>
        </a:p>
      </dsp:txBody>
      <dsp:txXfrm>
        <a:off x="51133" y="53310"/>
        <a:ext cx="3683350" cy="945199"/>
      </dsp:txXfrm>
    </dsp:sp>
    <dsp:sp modelId="{FCA115BC-9A98-46A4-B26F-A6FE3C3E67FE}">
      <dsp:nvSpPr>
        <dsp:cNvPr id="0" name=""/>
        <dsp:cNvSpPr/>
      </dsp:nvSpPr>
      <dsp:spPr>
        <a:xfrm rot="5400000">
          <a:off x="6731621" y="-1739242"/>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smtClean="0"/>
            <a:t>Libre open </a:t>
          </a:r>
          <a:r>
            <a:rPr lang="fr-FR" sz="2200" kern="1200" dirty="0" err="1" smtClean="0"/>
            <a:t>access</a:t>
          </a:r>
          <a:endParaRPr lang="fr-FR" sz="2200" kern="1200" dirty="0"/>
        </a:p>
        <a:p>
          <a:pPr marL="228600" lvl="1" indent="-228600" algn="l" defTabSz="977900">
            <a:lnSpc>
              <a:spcPct val="90000"/>
            </a:lnSpc>
            <a:spcBef>
              <a:spcPct val="0"/>
            </a:spcBef>
            <a:spcAft>
              <a:spcPct val="15000"/>
            </a:spcAft>
            <a:buChar char="••"/>
          </a:pPr>
          <a:r>
            <a:rPr lang="fr-FR" sz="2200" kern="1200" dirty="0" err="1" smtClean="0"/>
            <a:t>Institutional</a:t>
          </a:r>
          <a:r>
            <a:rPr lang="fr-FR" sz="2200" kern="1200" dirty="0" smtClean="0"/>
            <a:t> </a:t>
          </a:r>
          <a:r>
            <a:rPr lang="fr-FR" sz="2200" kern="1200" dirty="0" err="1" smtClean="0"/>
            <a:t>repositories</a:t>
          </a:r>
          <a:endParaRPr lang="fr-FR" sz="2200" kern="1200" dirty="0"/>
        </a:p>
      </dsp:txBody>
      <dsp:txXfrm rot="-5400000">
        <a:off x="3785615" y="1247670"/>
        <a:ext cx="6689078" cy="756160"/>
      </dsp:txXfrm>
    </dsp:sp>
    <dsp:sp modelId="{48B5FB87-1987-40DD-B302-46FA72DD8098}">
      <dsp:nvSpPr>
        <dsp:cNvPr id="0" name=""/>
        <dsp:cNvSpPr/>
      </dsp:nvSpPr>
      <dsp:spPr>
        <a:xfrm>
          <a:off x="0" y="1102016"/>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Accessibility</a:t>
          </a:r>
          <a:endParaRPr lang="fr-FR" sz="4800" kern="1200" dirty="0"/>
        </a:p>
      </dsp:txBody>
      <dsp:txXfrm>
        <a:off x="51133" y="1153149"/>
        <a:ext cx="3683350" cy="945199"/>
      </dsp:txXfrm>
    </dsp:sp>
    <dsp:sp modelId="{C111F496-9AC4-44BB-A0DB-8E3E6A14091B}">
      <dsp:nvSpPr>
        <dsp:cNvPr id="0" name=""/>
        <dsp:cNvSpPr/>
      </dsp:nvSpPr>
      <dsp:spPr>
        <a:xfrm rot="5400000">
          <a:off x="6731621" y="-639403"/>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smtClean="0"/>
            <a:t>TDM</a:t>
          </a:r>
          <a:r>
            <a:rPr lang="fr-FR" sz="2000" kern="1200" dirty="0" smtClean="0"/>
            <a:t> </a:t>
          </a:r>
          <a:r>
            <a:rPr lang="fr-FR" sz="2200" kern="1200" dirty="0" smtClean="0"/>
            <a:t>exception (or </a:t>
          </a:r>
          <a:r>
            <a:rPr lang="fr-FR" sz="2200" kern="1200" dirty="0" err="1" smtClean="0"/>
            <a:t>fair</a:t>
          </a:r>
          <a:r>
            <a:rPr lang="fr-FR" sz="2200" kern="1200" dirty="0" smtClean="0"/>
            <a:t> use)</a:t>
          </a:r>
          <a:endParaRPr lang="fr-FR" sz="2200" kern="1200" dirty="0"/>
        </a:p>
        <a:p>
          <a:pPr marL="228600" lvl="1" indent="-228600" algn="l" defTabSz="977900">
            <a:lnSpc>
              <a:spcPct val="90000"/>
            </a:lnSpc>
            <a:spcBef>
              <a:spcPct val="0"/>
            </a:spcBef>
            <a:spcAft>
              <a:spcPct val="15000"/>
            </a:spcAft>
            <a:buChar char="••"/>
          </a:pPr>
          <a:r>
            <a:rPr lang="fr-FR" sz="2200" kern="1200" dirty="0" smtClean="0"/>
            <a:t>Clearance of </a:t>
          </a:r>
          <a:r>
            <a:rPr lang="fr-FR" sz="2200" kern="1200" dirty="0" err="1" smtClean="0"/>
            <a:t>third</a:t>
          </a:r>
          <a:r>
            <a:rPr lang="fr-FR" sz="2200" kern="1200" dirty="0" smtClean="0"/>
            <a:t> party </a:t>
          </a:r>
          <a:r>
            <a:rPr lang="fr-FR" sz="2200" kern="1200" dirty="0" err="1" smtClean="0"/>
            <a:t>rights</a:t>
          </a:r>
          <a:r>
            <a:rPr lang="fr-FR" sz="2200" kern="1200" dirty="0" smtClean="0"/>
            <a:t> (prescription </a:t>
          </a:r>
          <a:r>
            <a:rPr lang="fr-FR" sz="2200" kern="1200" dirty="0" err="1" smtClean="0"/>
            <a:t>rules</a:t>
          </a:r>
          <a:r>
            <a:rPr lang="fr-FR" sz="2200" kern="1200" dirty="0" smtClean="0"/>
            <a:t>)</a:t>
          </a:r>
          <a:endParaRPr lang="fr-FR" sz="2200" kern="1200" dirty="0"/>
        </a:p>
      </dsp:txBody>
      <dsp:txXfrm rot="-5400000">
        <a:off x="3785615" y="2347509"/>
        <a:ext cx="6689078" cy="756160"/>
      </dsp:txXfrm>
    </dsp:sp>
    <dsp:sp modelId="{39D0CCEF-6F18-46B1-8D8E-AC0F54547ED4}">
      <dsp:nvSpPr>
        <dsp:cNvPr id="0" name=""/>
        <dsp:cNvSpPr/>
      </dsp:nvSpPr>
      <dsp:spPr>
        <a:xfrm>
          <a:off x="0" y="2201855"/>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Legality</a:t>
          </a:r>
          <a:endParaRPr lang="fr-FR" sz="4800" kern="1200" dirty="0"/>
        </a:p>
      </dsp:txBody>
      <dsp:txXfrm>
        <a:off x="51133" y="2252988"/>
        <a:ext cx="3683350" cy="945199"/>
      </dsp:txXfrm>
    </dsp:sp>
    <dsp:sp modelId="{0D27D5D3-3A4D-4C9B-A43F-4DDF3B37C7D8}">
      <dsp:nvSpPr>
        <dsp:cNvPr id="0" name=""/>
        <dsp:cNvSpPr/>
      </dsp:nvSpPr>
      <dsp:spPr>
        <a:xfrm>
          <a:off x="0" y="3301694"/>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Feasibility</a:t>
          </a:r>
          <a:endParaRPr lang="fr-FR" sz="4800" kern="1200" dirty="0"/>
        </a:p>
      </dsp:txBody>
      <dsp:txXfrm>
        <a:off x="51133" y="3352827"/>
        <a:ext cx="3683350" cy="94519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3B2651-9772-43A3-9AFE-951FB6F53491}" type="datetimeFigureOut">
              <a:rPr lang="fr-FR" smtClean="0"/>
              <a:t>13/07/2016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C500B-4C1B-4A1B-A347-68649678BFF6}" type="slidenum">
              <a:rPr lang="fr-FR" smtClean="0"/>
              <a:t>‹N°›</a:t>
            </a:fld>
            <a:endParaRPr lang="fr-FR"/>
          </a:p>
        </p:txBody>
      </p:sp>
    </p:spTree>
    <p:extLst>
      <p:ext uri="{BB962C8B-B14F-4D97-AF65-F5344CB8AC3E}">
        <p14:creationId xmlns:p14="http://schemas.microsoft.com/office/powerpoint/2010/main" val="67747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1</a:t>
            </a:fld>
            <a:endParaRPr lang="fr-FR"/>
          </a:p>
        </p:txBody>
      </p:sp>
    </p:spTree>
    <p:extLst>
      <p:ext uri="{BB962C8B-B14F-4D97-AF65-F5344CB8AC3E}">
        <p14:creationId xmlns:p14="http://schemas.microsoft.com/office/powerpoint/2010/main" val="314282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1" kern="1200" dirty="0" smtClean="0">
                <a:solidFill>
                  <a:schemeClr val="tx1"/>
                </a:solidFill>
                <a:effectLst/>
                <a:latin typeface="+mn-lt"/>
                <a:ea typeface="+mn-ea"/>
                <a:cs typeface="+mn-cs"/>
              </a:rPr>
              <a:t>Cours de philosophie à Paris, Grandes chroniques de France (fin XIVe), Castres bibliothèque municipale, domaine public</a:t>
            </a:r>
            <a:endParaRPr lang="fr-FR" dirty="0"/>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2</a:t>
            </a:fld>
            <a:endParaRPr lang="fr-FR"/>
          </a:p>
        </p:txBody>
      </p:sp>
    </p:spTree>
    <p:extLst>
      <p:ext uri="{BB962C8B-B14F-4D97-AF65-F5344CB8AC3E}">
        <p14:creationId xmlns:p14="http://schemas.microsoft.com/office/powerpoint/2010/main" val="262230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10</a:t>
            </a:fld>
            <a:endParaRPr lang="fr-FR"/>
          </a:p>
        </p:txBody>
      </p:sp>
    </p:spTree>
    <p:extLst>
      <p:ext uri="{BB962C8B-B14F-4D97-AF65-F5344CB8AC3E}">
        <p14:creationId xmlns:p14="http://schemas.microsoft.com/office/powerpoint/2010/main" val="212238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941B7E0-9C4D-4580-9364-1E1FE9BF0EF9}"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321133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47</a:t>
            </a:fld>
            <a:endParaRPr lang="fr-FR"/>
          </a:p>
        </p:txBody>
      </p:sp>
    </p:spTree>
    <p:extLst>
      <p:ext uri="{BB962C8B-B14F-4D97-AF65-F5344CB8AC3E}">
        <p14:creationId xmlns:p14="http://schemas.microsoft.com/office/powerpoint/2010/main" val="137230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49</a:t>
            </a:fld>
            <a:endParaRPr lang="fr-FR"/>
          </a:p>
        </p:txBody>
      </p:sp>
    </p:spTree>
    <p:extLst>
      <p:ext uri="{BB962C8B-B14F-4D97-AF65-F5344CB8AC3E}">
        <p14:creationId xmlns:p14="http://schemas.microsoft.com/office/powerpoint/2010/main" val="403741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A37D41A-10E8-445B-91E6-C5F2988BACB6}" type="datetime1">
              <a:rPr lang="fr-FR" smtClean="0"/>
              <a:t>13/07/2016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42439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339A05-170D-4BF9-AA0E-74A1DB671EF0}" type="datetime1">
              <a:rPr lang="fr-FR" smtClean="0"/>
              <a:t>13/07/2016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411002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308276-344A-40BB-AA59-A7D15F2D0D9C}" type="datetime1">
              <a:rPr lang="fr-FR" smtClean="0"/>
              <a:t>13/07/2016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263931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43BE062-F377-4AD5-BBF6-D931F49AF603}" type="datetime1">
              <a:rPr lang="fr-FR" smtClean="0"/>
              <a:t>13/07/2016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35038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5EF7C7-D294-4E29-8EB0-9E705F5DA9AF}" type="datetime1">
              <a:rPr lang="fr-FR" smtClean="0"/>
              <a:t>13/07/2016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311432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6620944-1BD9-4C54-8278-F7E489D0C71A}" type="datetime1">
              <a:rPr lang="fr-FR" smtClean="0"/>
              <a:t>13/07/2016</a:t>
            </a:fld>
            <a:endParaRPr lang="fr-FR"/>
          </a:p>
        </p:txBody>
      </p:sp>
      <p:sp>
        <p:nvSpPr>
          <p:cNvPr id="6" name="Espace réservé du pied de page 5"/>
          <p:cNvSpPr>
            <a:spLocks noGrp="1"/>
          </p:cNvSpPr>
          <p:nvPr>
            <p:ph type="ftr" sz="quarter" idx="11"/>
          </p:nvPr>
        </p:nvSpPr>
        <p:spPr/>
        <p:txBody>
          <a:bodyPr/>
          <a:lstStyle/>
          <a:p>
            <a:r>
              <a:rPr lang="en-US" smtClean="0"/>
              <a:t>ETD2016 Lille 11-13 July 2016</a:t>
            </a:r>
            <a:endParaRPr lang="fr-FR"/>
          </a:p>
        </p:txBody>
      </p:sp>
      <p:sp>
        <p:nvSpPr>
          <p:cNvPr id="7" name="Espace réservé du numéro de diapositive 6"/>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208358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388D135-BE19-4732-8F1E-DF8B3E5AB18E}" type="datetime1">
              <a:rPr lang="fr-FR" smtClean="0"/>
              <a:t>13/07/2016</a:t>
            </a:fld>
            <a:endParaRPr lang="fr-FR"/>
          </a:p>
        </p:txBody>
      </p:sp>
      <p:sp>
        <p:nvSpPr>
          <p:cNvPr id="8" name="Espace réservé du pied de page 7"/>
          <p:cNvSpPr>
            <a:spLocks noGrp="1"/>
          </p:cNvSpPr>
          <p:nvPr>
            <p:ph type="ftr" sz="quarter" idx="11"/>
          </p:nvPr>
        </p:nvSpPr>
        <p:spPr/>
        <p:txBody>
          <a:bodyPr/>
          <a:lstStyle/>
          <a:p>
            <a:r>
              <a:rPr lang="en-US" smtClean="0"/>
              <a:t>ETD2016 Lille 11-13 July 2016</a:t>
            </a:r>
            <a:endParaRPr lang="fr-FR"/>
          </a:p>
        </p:txBody>
      </p:sp>
      <p:sp>
        <p:nvSpPr>
          <p:cNvPr id="9" name="Espace réservé du numéro de diapositive 8"/>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75251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C23AC2B-9E43-418E-96D6-9404563CADBE}" type="datetime1">
              <a:rPr lang="fr-FR" smtClean="0"/>
              <a:t>13/07/2016</a:t>
            </a:fld>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21736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B3845B-131F-4BEE-BC8C-D4CEC5C9C311}" type="datetime1">
              <a:rPr lang="fr-FR" smtClean="0"/>
              <a:t>13/07/2016</a:t>
            </a:fld>
            <a:endParaRPr lang="fr-FR"/>
          </a:p>
        </p:txBody>
      </p:sp>
      <p:sp>
        <p:nvSpPr>
          <p:cNvPr id="3" name="Espace réservé du pied de page 2"/>
          <p:cNvSpPr>
            <a:spLocks noGrp="1"/>
          </p:cNvSpPr>
          <p:nvPr>
            <p:ph type="ftr" sz="quarter" idx="11"/>
          </p:nvPr>
        </p:nvSpPr>
        <p:spPr/>
        <p:txBody>
          <a:bodyPr/>
          <a:lstStyle/>
          <a:p>
            <a:r>
              <a:rPr lang="en-US" smtClean="0"/>
              <a:t>ETD2016 Lille 11-13 July 2016</a:t>
            </a:r>
            <a:endParaRPr lang="fr-FR"/>
          </a:p>
        </p:txBody>
      </p:sp>
      <p:sp>
        <p:nvSpPr>
          <p:cNvPr id="4" name="Espace réservé du numéro de diapositive 3"/>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352464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737CD22-45FD-4AC1-BD92-F42C69428D89}" type="datetime1">
              <a:rPr lang="fr-FR" smtClean="0"/>
              <a:t>13/07/2016</a:t>
            </a:fld>
            <a:endParaRPr lang="fr-FR"/>
          </a:p>
        </p:txBody>
      </p:sp>
      <p:sp>
        <p:nvSpPr>
          <p:cNvPr id="6" name="Espace réservé du pied de page 5"/>
          <p:cNvSpPr>
            <a:spLocks noGrp="1"/>
          </p:cNvSpPr>
          <p:nvPr>
            <p:ph type="ftr" sz="quarter" idx="11"/>
          </p:nvPr>
        </p:nvSpPr>
        <p:spPr/>
        <p:txBody>
          <a:bodyPr/>
          <a:lstStyle/>
          <a:p>
            <a:r>
              <a:rPr lang="en-US" smtClean="0"/>
              <a:t>ETD2016 Lille 11-13 July 2016</a:t>
            </a:r>
            <a:endParaRPr lang="fr-FR"/>
          </a:p>
        </p:txBody>
      </p:sp>
      <p:sp>
        <p:nvSpPr>
          <p:cNvPr id="7" name="Espace réservé du numéro de diapositive 6"/>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634380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4B5487D-3C0E-4028-93A2-A22C65851A14}" type="datetime1">
              <a:rPr lang="fr-FR" smtClean="0"/>
              <a:t>13/07/2016</a:t>
            </a:fld>
            <a:endParaRPr lang="fr-FR"/>
          </a:p>
        </p:txBody>
      </p:sp>
      <p:sp>
        <p:nvSpPr>
          <p:cNvPr id="6" name="Espace réservé du pied de page 5"/>
          <p:cNvSpPr>
            <a:spLocks noGrp="1"/>
          </p:cNvSpPr>
          <p:nvPr>
            <p:ph type="ftr" sz="quarter" idx="11"/>
          </p:nvPr>
        </p:nvSpPr>
        <p:spPr/>
        <p:txBody>
          <a:bodyPr/>
          <a:lstStyle/>
          <a:p>
            <a:r>
              <a:rPr lang="en-US" smtClean="0"/>
              <a:t>ETD2016 Lille 11-13 July 2016</a:t>
            </a:r>
            <a:endParaRPr lang="fr-FR"/>
          </a:p>
        </p:txBody>
      </p:sp>
      <p:sp>
        <p:nvSpPr>
          <p:cNvPr id="7" name="Espace réservé du numéro de diapositive 6"/>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1469472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FEDA1-91DC-4795-9D65-7FC317279A51}" type="datetime1">
              <a:rPr lang="fr-FR" smtClean="0"/>
              <a:t>13/07/2016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ETD2016 Lille 11-13 July 2016</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91EE6-6655-4F6E-89CB-D4C376920BAA}" type="slidenum">
              <a:rPr lang="fr-FR" smtClean="0"/>
              <a:t>‹N°›</a:t>
            </a:fld>
            <a:endParaRPr lang="fr-FR"/>
          </a:p>
        </p:txBody>
      </p:sp>
    </p:spTree>
    <p:extLst>
      <p:ext uri="{BB962C8B-B14F-4D97-AF65-F5344CB8AC3E}">
        <p14:creationId xmlns:p14="http://schemas.microsoft.com/office/powerpoint/2010/main" val="181196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istex.fr/"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gritrop.cirad.fr/view/subject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ekergosien.net/DefiEGC/index.html"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hyperlink" Target="http://www2.le.ac.uk/library/etd2014/plenaries/liberating-etds" TargetMode="External"/><Relationship Id="rId7" Type="http://schemas.openxmlformats.org/officeDocument/2006/relationships/hyperlink" Target="mailto:joachim.schopfel@univ-lille3.fr" TargetMode="External"/><Relationship Id="rId2" Type="http://schemas.openxmlformats.org/officeDocument/2006/relationships/hyperlink" Target="http://archivesic.ccsd.cnrs.fr/sic_00000594/fr/" TargetMode="External"/><Relationship Id="rId1" Type="http://schemas.openxmlformats.org/officeDocument/2006/relationships/slideLayout" Target="../slideLayouts/slideLayout2.xml"/><Relationship Id="rId6" Type="http://schemas.openxmlformats.org/officeDocument/2006/relationships/hyperlink" Target="http://www.citeulike.org/user/Schopfel/tag/cris2016" TargetMode="External"/><Relationship Id="rId5" Type="http://schemas.openxmlformats.org/officeDocument/2006/relationships/hyperlink" Target="https://hal.archives-ouvertes.fr/hal-01285304" TargetMode="External"/><Relationship Id="rId4" Type="http://schemas.openxmlformats.org/officeDocument/2006/relationships/hyperlink" Target="http://www.dlib.org/dlib/march15/schopfel/03schopfel.htm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en-US" dirty="0" smtClean="0"/>
              <a:t>Dissertations as Data</a:t>
            </a:r>
            <a:endParaRPr lang="fr-FR" dirty="0"/>
          </a:p>
        </p:txBody>
      </p:sp>
      <p:sp>
        <p:nvSpPr>
          <p:cNvPr id="3" name="Sous-titre 2"/>
          <p:cNvSpPr>
            <a:spLocks noGrp="1"/>
          </p:cNvSpPr>
          <p:nvPr>
            <p:ph type="subTitle" idx="1"/>
          </p:nvPr>
        </p:nvSpPr>
        <p:spPr>
          <a:xfrm>
            <a:off x="1300347" y="3694108"/>
            <a:ext cx="9591304" cy="1655762"/>
          </a:xfrm>
        </p:spPr>
        <p:txBody>
          <a:bodyPr>
            <a:normAutofit/>
          </a:bodyPr>
          <a:lstStyle/>
          <a:p>
            <a:r>
              <a:rPr lang="fr-FR" dirty="0" smtClean="0"/>
              <a:t>Joachim </a:t>
            </a:r>
            <a:r>
              <a:rPr lang="fr-FR" dirty="0" err="1" smtClean="0"/>
              <a:t>Schöpfel</a:t>
            </a:r>
            <a:r>
              <a:rPr lang="fr-FR" dirty="0" smtClean="0"/>
              <a:t>, </a:t>
            </a:r>
            <a:r>
              <a:rPr lang="fr-FR" dirty="0" err="1"/>
              <a:t>Eric</a:t>
            </a:r>
            <a:r>
              <a:rPr lang="fr-FR" dirty="0"/>
              <a:t> </a:t>
            </a:r>
            <a:r>
              <a:rPr lang="fr-FR" dirty="0" err="1" smtClean="0"/>
              <a:t>Kergosien</a:t>
            </a:r>
            <a:r>
              <a:rPr lang="fr-FR" dirty="0" smtClean="0"/>
              <a:t>, </a:t>
            </a:r>
            <a:r>
              <a:rPr lang="fr-FR" dirty="0"/>
              <a:t>Stéphane </a:t>
            </a:r>
            <a:r>
              <a:rPr lang="fr-FR" dirty="0" err="1"/>
              <a:t>Chaudiron</a:t>
            </a:r>
            <a:r>
              <a:rPr lang="fr-FR" dirty="0" smtClean="0"/>
              <a:t>, Bernard Jacquemin</a:t>
            </a:r>
          </a:p>
          <a:p>
            <a:r>
              <a:rPr lang="fr-FR" dirty="0" err="1" smtClean="0"/>
              <a:t>GERiiCO</a:t>
            </a:r>
            <a:r>
              <a:rPr lang="fr-FR" dirty="0" smtClean="0"/>
              <a:t> </a:t>
            </a:r>
            <a:r>
              <a:rPr lang="fr-FR" dirty="0" err="1" smtClean="0"/>
              <a:t>laboratory</a:t>
            </a:r>
            <a:r>
              <a:rPr lang="fr-FR" dirty="0" smtClean="0"/>
              <a:t>, </a:t>
            </a:r>
            <a:r>
              <a:rPr lang="fr-FR" dirty="0" err="1" smtClean="0"/>
              <a:t>University</a:t>
            </a:r>
            <a:r>
              <a:rPr lang="fr-FR" dirty="0" smtClean="0"/>
              <a:t> of Lille (France)</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a:t>
            </a:fld>
            <a:endParaRPr lang="fr-F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37681"/>
            <a:ext cx="2381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288" y="482963"/>
            <a:ext cx="2809421" cy="85243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5"/>
          <a:stretch>
            <a:fillRect/>
          </a:stretch>
        </p:blipFill>
        <p:spPr>
          <a:xfrm>
            <a:off x="10355283" y="110337"/>
            <a:ext cx="1597684" cy="1597684"/>
          </a:xfrm>
          <a:prstGeom prst="rect">
            <a:avLst/>
          </a:prstGeom>
        </p:spPr>
      </p:pic>
    </p:spTree>
    <p:extLst>
      <p:ext uri="{BB962C8B-B14F-4D97-AF65-F5344CB8AC3E}">
        <p14:creationId xmlns:p14="http://schemas.microsoft.com/office/powerpoint/2010/main" val="3868995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Dissertations and data</a:t>
            </a:r>
            <a:endParaRPr lang="fr-FR" dirty="0"/>
          </a:p>
        </p:txBody>
      </p:sp>
      <p:sp>
        <p:nvSpPr>
          <p:cNvPr id="3" name="Espace réservé du texte 2"/>
          <p:cNvSpPr>
            <a:spLocks noGrp="1"/>
          </p:cNvSpPr>
          <p:nvPr>
            <p:ph type="body" idx="1"/>
          </p:nvPr>
        </p:nvSpPr>
        <p:spPr/>
        <p:txBody>
          <a:bodyPr/>
          <a:lstStyle/>
          <a:p>
            <a:r>
              <a:rPr lang="fr-FR" dirty="0" smtClean="0"/>
              <a:t>A </a:t>
            </a:r>
            <a:r>
              <a:rPr lang="fr-FR" dirty="0" err="1" smtClean="0"/>
              <a:t>reminder</a:t>
            </a:r>
            <a:endParaRPr lang="fr-FR" dirty="0"/>
          </a:p>
        </p:txBody>
      </p:sp>
      <p:sp>
        <p:nvSpPr>
          <p:cNvPr id="4" name="Espace réservé du pied de page 3"/>
          <p:cNvSpPr>
            <a:spLocks noGrp="1"/>
          </p:cNvSpPr>
          <p:nvPr>
            <p:ph type="ftr" sz="quarter" idx="11"/>
          </p:nvPr>
        </p:nvSpPr>
        <p:spPr/>
        <p:txBody>
          <a:bodyPr/>
          <a:lstStyle/>
          <a:p>
            <a:r>
              <a:rPr lang="en-US" dirty="0" smtClean="0"/>
              <a:t>ETD2016 Lille 11-13 July 2016</a:t>
            </a:r>
            <a:endParaRPr lang="fr-FR" dirty="0"/>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10</a:t>
            </a:fld>
            <a:endParaRPr lang="fr-FR"/>
          </a:p>
        </p:txBody>
      </p:sp>
    </p:spTree>
    <p:extLst>
      <p:ext uri="{BB962C8B-B14F-4D97-AF65-F5344CB8AC3E}">
        <p14:creationId xmlns:p14="http://schemas.microsoft.com/office/powerpoint/2010/main" val="1176664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smtClean="0"/>
              <a:t>Data </a:t>
            </a:r>
            <a:r>
              <a:rPr lang="fr-FR" sz="4400" b="1" dirty="0" err="1" smtClean="0"/>
              <a:t>vehicle</a:t>
            </a:r>
            <a:endParaRPr lang="fr-FR" sz="4400" b="1" dirty="0"/>
          </a:p>
        </p:txBody>
      </p:sp>
      <p:sp>
        <p:nvSpPr>
          <p:cNvPr id="4" name="Espace réservé du texte 3"/>
          <p:cNvSpPr>
            <a:spLocks noGrp="1"/>
          </p:cNvSpPr>
          <p:nvPr>
            <p:ph type="body" sz="half" idx="2"/>
          </p:nvPr>
        </p:nvSpPr>
        <p:spPr>
          <a:xfrm>
            <a:off x="839788" y="2057400"/>
            <a:ext cx="7770812" cy="3811588"/>
          </a:xfrm>
        </p:spPr>
        <p:txBody>
          <a:bodyPr>
            <a:normAutofit fontScale="92500" lnSpcReduction="20000"/>
          </a:bodyPr>
          <a:lstStyle/>
          <a:p>
            <a:pPr marL="285750" indent="-285750">
              <a:buFont typeface="Arial" panose="020B0604020202020204" pitchFamily="34" charset="0"/>
              <a:buChar char="•"/>
            </a:pPr>
            <a:r>
              <a:rPr lang="fr-FR" sz="2400" dirty="0" smtClean="0"/>
              <a:t>Dissertations </a:t>
            </a:r>
            <a:r>
              <a:rPr lang="fr-FR" sz="2400" dirty="0" err="1" smtClean="0"/>
              <a:t>contain</a:t>
            </a:r>
            <a:r>
              <a:rPr lang="fr-FR" sz="2400" dirty="0" smtClean="0"/>
              <a:t> data</a:t>
            </a:r>
          </a:p>
          <a:p>
            <a:pPr marL="742950" lvl="1" indent="-285750">
              <a:buFont typeface="Arial" panose="020B0604020202020204" pitchFamily="34" charset="0"/>
              <a:buChar char="•"/>
            </a:pPr>
            <a:r>
              <a:rPr lang="fr-FR" sz="2200" dirty="0" err="1" smtClean="0"/>
              <a:t>Primary</a:t>
            </a:r>
            <a:r>
              <a:rPr lang="fr-FR" sz="2200" dirty="0" smtClean="0"/>
              <a:t> data (sources)</a:t>
            </a:r>
          </a:p>
          <a:p>
            <a:pPr marL="742950" lvl="1" indent="-285750">
              <a:buFont typeface="Arial" panose="020B0604020202020204" pitchFamily="34" charset="0"/>
              <a:buChar char="•"/>
            </a:pPr>
            <a:r>
              <a:rPr lang="fr-FR" sz="2200" dirty="0" err="1" smtClean="0"/>
              <a:t>Secondary</a:t>
            </a:r>
            <a:r>
              <a:rPr lang="fr-FR" sz="2200" dirty="0" smtClean="0"/>
              <a:t> data (</a:t>
            </a:r>
            <a:r>
              <a:rPr lang="fr-FR" sz="2200" dirty="0" err="1" smtClean="0"/>
              <a:t>results</a:t>
            </a:r>
            <a:r>
              <a:rPr lang="fr-FR" sz="2200" dirty="0" smtClean="0"/>
              <a:t>)</a:t>
            </a:r>
          </a:p>
          <a:p>
            <a:pPr marL="285750" indent="-285750">
              <a:buFont typeface="Arial" panose="020B0604020202020204" pitchFamily="34" charset="0"/>
              <a:buChar char="•"/>
            </a:pPr>
            <a:r>
              <a:rPr lang="fr-FR" sz="2400" dirty="0" smtClean="0"/>
              <a:t>In the </a:t>
            </a:r>
            <a:r>
              <a:rPr lang="fr-FR" sz="2400" dirty="0" err="1" smtClean="0"/>
              <a:t>text</a:t>
            </a:r>
            <a:endParaRPr lang="fr-FR" sz="2400" dirty="0" smtClean="0"/>
          </a:p>
          <a:p>
            <a:pPr marL="742950" lvl="1" indent="-285750">
              <a:buFont typeface="Arial" panose="020B0604020202020204" pitchFamily="34" charset="0"/>
              <a:buChar char="•"/>
            </a:pPr>
            <a:r>
              <a:rPr lang="fr-FR" sz="2200" dirty="0" smtClean="0"/>
              <a:t>Figures</a:t>
            </a:r>
          </a:p>
          <a:p>
            <a:pPr marL="742950" lvl="1" indent="-285750">
              <a:buFont typeface="Arial" panose="020B0604020202020204" pitchFamily="34" charset="0"/>
              <a:buChar char="•"/>
            </a:pPr>
            <a:r>
              <a:rPr lang="fr-FR" sz="2200" dirty="0" smtClean="0"/>
              <a:t>Tables</a:t>
            </a:r>
          </a:p>
          <a:p>
            <a:pPr marL="285750" indent="-285750">
              <a:buFont typeface="Arial" panose="020B0604020202020204" pitchFamily="34" charset="0"/>
              <a:buChar char="•"/>
            </a:pPr>
            <a:r>
              <a:rPr lang="fr-FR" sz="2400" dirty="0" smtClean="0"/>
              <a:t>In </a:t>
            </a:r>
            <a:r>
              <a:rPr lang="fr-FR" sz="2400" dirty="0" err="1" smtClean="0"/>
              <a:t>appendix</a:t>
            </a:r>
            <a:endParaRPr lang="fr-FR" sz="2400" dirty="0" smtClean="0"/>
          </a:p>
          <a:p>
            <a:pPr marL="742950" lvl="1" indent="-285750">
              <a:buFont typeface="Arial" panose="020B0604020202020204" pitchFamily="34" charset="0"/>
              <a:buChar char="•"/>
            </a:pPr>
            <a:r>
              <a:rPr lang="fr-FR" sz="2200" dirty="0" err="1" smtClean="0"/>
              <a:t>Various</a:t>
            </a:r>
            <a:r>
              <a:rPr lang="fr-FR" sz="2200" dirty="0" smtClean="0"/>
              <a:t> formats, </a:t>
            </a:r>
            <a:r>
              <a:rPr lang="fr-FR" sz="2200" dirty="0" err="1" smtClean="0"/>
              <a:t>often</a:t>
            </a:r>
            <a:r>
              <a:rPr lang="fr-FR" sz="2200" dirty="0" smtClean="0"/>
              <a:t> non </a:t>
            </a:r>
            <a:r>
              <a:rPr lang="fr-FR" sz="2200" dirty="0" err="1" smtClean="0"/>
              <a:t>compliant</a:t>
            </a:r>
            <a:r>
              <a:rPr lang="fr-FR" sz="2200" dirty="0" smtClean="0"/>
              <a:t> </a:t>
            </a:r>
            <a:r>
              <a:rPr lang="fr-FR" sz="2200" dirty="0" err="1" smtClean="0"/>
              <a:t>with</a:t>
            </a:r>
            <a:r>
              <a:rPr lang="fr-FR" sz="2200" dirty="0" smtClean="0"/>
              <a:t> content </a:t>
            </a:r>
            <a:r>
              <a:rPr lang="fr-FR" sz="2200" dirty="0" err="1" smtClean="0"/>
              <a:t>mining</a:t>
            </a:r>
            <a:endParaRPr lang="fr-FR" sz="2200" dirty="0" smtClean="0"/>
          </a:p>
          <a:p>
            <a:pPr marL="742950" lvl="1" indent="-285750">
              <a:buFont typeface="Arial" panose="020B0604020202020204" pitchFamily="34" charset="0"/>
              <a:buChar char="•"/>
            </a:pPr>
            <a:r>
              <a:rPr lang="fr-FR" sz="2200" dirty="0" smtClean="0"/>
              <a:t>More or </a:t>
            </a:r>
            <a:r>
              <a:rPr lang="fr-FR" sz="2200" dirty="0" err="1" smtClean="0"/>
              <a:t>less</a:t>
            </a:r>
            <a:r>
              <a:rPr lang="fr-FR" sz="2200" dirty="0" smtClean="0"/>
              <a:t> </a:t>
            </a:r>
            <a:r>
              <a:rPr lang="fr-FR" sz="2200" dirty="0" err="1" smtClean="0"/>
              <a:t>structured</a:t>
            </a:r>
            <a:endParaRPr lang="fr-FR" sz="2200" dirty="0" smtClean="0"/>
          </a:p>
          <a:p>
            <a:pPr marL="742950" lvl="1" indent="-285750">
              <a:buFont typeface="Arial" panose="020B0604020202020204" pitchFamily="34" charset="0"/>
              <a:buChar char="•"/>
            </a:pPr>
            <a:r>
              <a:rPr lang="fr-FR" sz="2200" dirty="0" err="1" smtClean="0"/>
              <a:t>Sometimes</a:t>
            </a:r>
            <a:r>
              <a:rPr lang="fr-FR" sz="2200" dirty="0" smtClean="0"/>
              <a:t> on </a:t>
            </a:r>
            <a:r>
              <a:rPr lang="fr-FR" sz="2200" dirty="0" err="1" smtClean="0"/>
              <a:t>different</a:t>
            </a:r>
            <a:r>
              <a:rPr lang="fr-FR" sz="2200" dirty="0" smtClean="0"/>
              <a:t> medium</a:t>
            </a:r>
          </a:p>
          <a:p>
            <a:pPr marL="742950" lvl="1" indent="-285750">
              <a:buFont typeface="Arial" panose="020B0604020202020204" pitchFamily="34" charset="0"/>
              <a:buChar char="•"/>
            </a:pPr>
            <a:r>
              <a:rPr lang="fr-FR" sz="2200" dirty="0" smtClean="0"/>
              <a:t>No </a:t>
            </a:r>
            <a:r>
              <a:rPr lang="fr-FR" sz="2200" dirty="0" err="1" smtClean="0"/>
              <a:t>identifiers</a:t>
            </a:r>
            <a:endParaRPr lang="fr-FR" sz="2200" dirty="0" smtClean="0"/>
          </a:p>
          <a:p>
            <a:pPr marL="742950" lvl="1" indent="-285750">
              <a:buFont typeface="Arial" panose="020B0604020202020204" pitchFamily="34" charset="0"/>
              <a:buChar char="•"/>
            </a:pPr>
            <a:r>
              <a:rPr lang="fr-FR" sz="2200" dirty="0" err="1" smtClean="0"/>
              <a:t>Metadata</a:t>
            </a:r>
            <a:r>
              <a:rPr lang="fr-FR" sz="2200" dirty="0" smtClean="0"/>
              <a:t>?</a:t>
            </a:r>
            <a:endParaRPr lang="fr-FR" sz="2200" dirty="0"/>
          </a:p>
          <a:p>
            <a:endParaRPr lang="fr-FR" dirty="0"/>
          </a:p>
        </p:txBody>
      </p:sp>
      <p:sp>
        <p:nvSpPr>
          <p:cNvPr id="5" name="Espace réservé du pied de page 4"/>
          <p:cNvSpPr>
            <a:spLocks noGrp="1"/>
          </p:cNvSpPr>
          <p:nvPr>
            <p:ph type="ftr" sz="quarter" idx="11"/>
          </p:nvPr>
        </p:nvSpPr>
        <p:spPr/>
        <p:txBody>
          <a:bodyPr/>
          <a:lstStyle/>
          <a:p>
            <a:r>
              <a:rPr lang="en-US" dirty="0" smtClean="0"/>
              <a:t>ETD2016 Lille 11-13 July 2016</a:t>
            </a:r>
            <a:endParaRPr lang="fr-FR" dirty="0"/>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11</a:t>
            </a:fld>
            <a:endParaRPr lang="fr-FR"/>
          </a:p>
        </p:txBody>
      </p:sp>
      <p:pic>
        <p:nvPicPr>
          <p:cNvPr id="7" name="Espace réservé du contenu 6"/>
          <p:cNvPicPr>
            <a:picLocks noGrp="1"/>
          </p:cNvPicPr>
          <p:nvPr>
            <p:ph idx="1"/>
          </p:nvPr>
        </p:nvPicPr>
        <p:blipFill rotWithShape="1">
          <a:blip r:embed="rId2">
            <a:extLst>
              <a:ext uri="{28A0092B-C50C-407E-A947-70E740481C1C}">
                <a14:useLocalDpi xmlns:a14="http://schemas.microsoft.com/office/drawing/2010/main" val="0"/>
              </a:ext>
            </a:extLst>
          </a:blip>
          <a:srcRect r="70396"/>
          <a:stretch/>
        </p:blipFill>
        <p:spPr bwMode="auto">
          <a:xfrm>
            <a:off x="9526588" y="457200"/>
            <a:ext cx="1827212" cy="3226023"/>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319155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69317854"/>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Espace réservé du numéro de diapositive 32"/>
          <p:cNvSpPr>
            <a:spLocks noGrp="1"/>
          </p:cNvSpPr>
          <p:nvPr>
            <p:ph type="sldNum" sz="quarter" idx="12"/>
          </p:nvPr>
        </p:nvSpPr>
        <p:spPr/>
        <p:txBody>
          <a:bodyPr/>
          <a:lstStyle/>
          <a:p>
            <a:fld id="{AEC26DA8-907E-4F32-BC39-2382C8973E96}" type="slidenum">
              <a:rPr lang="en-US" smtClean="0"/>
              <a:pPr/>
              <a:t>12</a:t>
            </a:fld>
            <a:endParaRPr lang="en-US"/>
          </a:p>
        </p:txBody>
      </p:sp>
      <p:sp>
        <p:nvSpPr>
          <p:cNvPr id="3" name="Espace réservé du pied de page 2"/>
          <p:cNvSpPr>
            <a:spLocks noGrp="1"/>
          </p:cNvSpPr>
          <p:nvPr>
            <p:ph type="ftr" sz="quarter" idx="11"/>
          </p:nvPr>
        </p:nvSpPr>
        <p:spPr/>
        <p:txBody>
          <a:bodyPr/>
          <a:lstStyle/>
          <a:p>
            <a:r>
              <a:rPr lang="en-US" smtClean="0"/>
              <a:t>ETD2016 Lille 11-13 July 2016</a:t>
            </a:r>
            <a:endParaRPr lang="fr-FR"/>
          </a:p>
        </p:txBody>
      </p:sp>
      <p:sp>
        <p:nvSpPr>
          <p:cNvPr id="8" name="Titre 1"/>
          <p:cNvSpPr txBox="1">
            <a:spLocks/>
          </p:cNvSpPr>
          <p:nvPr/>
        </p:nvSpPr>
        <p:spPr>
          <a:xfrm>
            <a:off x="838199" y="365125"/>
            <a:ext cx="108940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Data in PhD dissertations (</a:t>
            </a:r>
            <a:r>
              <a:rPr lang="fr-FR" dirty="0" err="1" smtClean="0"/>
              <a:t>survey</a:t>
            </a:r>
            <a:r>
              <a:rPr lang="fr-FR" dirty="0" smtClean="0"/>
              <a:t> 2015, N=780)</a:t>
            </a:r>
            <a:endParaRPr lang="fr-FR" dirty="0"/>
          </a:p>
        </p:txBody>
      </p:sp>
    </p:spTree>
    <p:extLst>
      <p:ext uri="{BB962C8B-B14F-4D97-AF65-F5344CB8AC3E}">
        <p14:creationId xmlns:p14="http://schemas.microsoft.com/office/powerpoint/2010/main" val="22185811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69383"/>
            <a:ext cx="9144001" cy="5788617"/>
          </a:xfrm>
          <a:prstGeom prst="rect">
            <a:avLst/>
          </a:prstGeom>
        </p:spPr>
      </p:pic>
      <p:sp>
        <p:nvSpPr>
          <p:cNvPr id="2" name="Espace réservé du numéro de diapositive 1"/>
          <p:cNvSpPr>
            <a:spLocks noGrp="1"/>
          </p:cNvSpPr>
          <p:nvPr>
            <p:ph type="sldNum" sz="quarter" idx="12"/>
          </p:nvPr>
        </p:nvSpPr>
        <p:spPr/>
        <p:txBody>
          <a:bodyPr/>
          <a:lstStyle/>
          <a:p>
            <a:fld id="{432C1F01-C1C0-4786-ADA2-B4D70181E451}" type="slidenum">
              <a:rPr lang="fr-FR" smtClean="0"/>
              <a:t>13</a:t>
            </a:fld>
            <a:endParaRPr lang="fr-FR"/>
          </a:p>
        </p:txBody>
      </p:sp>
      <p:sp>
        <p:nvSpPr>
          <p:cNvPr id="5" name="Espace réservé du pied de page 4"/>
          <p:cNvSpPr>
            <a:spLocks noGrp="1"/>
          </p:cNvSpPr>
          <p:nvPr>
            <p:ph type="ftr" sz="quarter" idx="11"/>
          </p:nvPr>
        </p:nvSpPr>
        <p:spPr/>
        <p:txBody>
          <a:bodyPr/>
          <a:lstStyle/>
          <a:p>
            <a:r>
              <a:rPr lang="fr-FR" smtClean="0"/>
              <a:t>GL17 - Dec 1-2, 2015</a:t>
            </a:r>
            <a:endParaRPr lang="fr-FR"/>
          </a:p>
        </p:txBody>
      </p:sp>
      <p:sp>
        <p:nvSpPr>
          <p:cNvPr id="6" name="Titre 1"/>
          <p:cNvSpPr txBox="1">
            <a:spLocks/>
          </p:cNvSpPr>
          <p:nvPr/>
        </p:nvSpPr>
        <p:spPr>
          <a:xfrm>
            <a:off x="838199" y="365125"/>
            <a:ext cx="108940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Data in PhD dissertations (</a:t>
            </a:r>
            <a:r>
              <a:rPr lang="fr-FR" dirty="0" err="1" smtClean="0"/>
              <a:t>survey</a:t>
            </a:r>
            <a:r>
              <a:rPr lang="fr-FR" dirty="0" smtClean="0"/>
              <a:t> 2015, N=780)</a:t>
            </a:r>
            <a:endParaRPr lang="fr-FR" dirty="0"/>
          </a:p>
        </p:txBody>
      </p:sp>
    </p:spTree>
    <p:extLst>
      <p:ext uri="{BB962C8B-B14F-4D97-AF65-F5344CB8AC3E}">
        <p14:creationId xmlns:p14="http://schemas.microsoft.com/office/powerpoint/2010/main" val="1717518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92210"/>
            <a:ext cx="8610600" cy="5865182"/>
          </a:xfrm>
          <a:prstGeom prst="rect">
            <a:avLst/>
          </a:prstGeom>
        </p:spPr>
      </p:pic>
      <p:sp>
        <p:nvSpPr>
          <p:cNvPr id="6" name="Espace réservé du numéro de diapositive 5"/>
          <p:cNvSpPr>
            <a:spLocks noGrp="1"/>
          </p:cNvSpPr>
          <p:nvPr>
            <p:ph type="sldNum" sz="quarter" idx="12"/>
          </p:nvPr>
        </p:nvSpPr>
        <p:spPr/>
        <p:txBody>
          <a:bodyPr/>
          <a:lstStyle/>
          <a:p>
            <a:fld id="{432C1F01-C1C0-4786-ADA2-B4D70181E451}" type="slidenum">
              <a:rPr lang="fr-FR" smtClean="0"/>
              <a:t>14</a:t>
            </a:fld>
            <a:endParaRPr lang="fr-FR"/>
          </a:p>
        </p:txBody>
      </p:sp>
      <p:sp>
        <p:nvSpPr>
          <p:cNvPr id="8" name="Flèche droite 7"/>
          <p:cNvSpPr/>
          <p:nvPr/>
        </p:nvSpPr>
        <p:spPr>
          <a:xfrm rot="20099452">
            <a:off x="3384827" y="3232795"/>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rot="20099452">
            <a:off x="4052585" y="1737264"/>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rot="20099452">
            <a:off x="4749167" y="5995857"/>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20099452">
            <a:off x="4675735" y="1419329"/>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20099452">
            <a:off x="6726983" y="3219749"/>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rot="20099452">
            <a:off x="8602392" y="3277411"/>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20099452">
            <a:off x="7332102" y="6014963"/>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p:cNvSpPr/>
          <p:nvPr/>
        </p:nvSpPr>
        <p:spPr>
          <a:xfrm rot="20099452">
            <a:off x="8054778" y="6034070"/>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rot="20099452">
            <a:off x="7987349" y="6612451"/>
            <a:ext cx="381192" cy="293684"/>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20099452">
            <a:off x="8733148" y="6589063"/>
            <a:ext cx="381192" cy="340461"/>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rot="20099452">
            <a:off x="8063554" y="4747999"/>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rot="20099452">
            <a:off x="7868400" y="1780872"/>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pied de page 6"/>
          <p:cNvSpPr>
            <a:spLocks noGrp="1"/>
          </p:cNvSpPr>
          <p:nvPr>
            <p:ph type="ftr" sz="quarter" idx="11"/>
          </p:nvPr>
        </p:nvSpPr>
        <p:spPr/>
        <p:txBody>
          <a:bodyPr/>
          <a:lstStyle/>
          <a:p>
            <a:r>
              <a:rPr lang="fr-FR" smtClean="0"/>
              <a:t>GL17 - Dec 1-2, 2015</a:t>
            </a:r>
            <a:endParaRPr lang="fr-FR"/>
          </a:p>
        </p:txBody>
      </p:sp>
      <p:sp>
        <p:nvSpPr>
          <p:cNvPr id="20" name="ZoneTexte 19"/>
          <p:cNvSpPr txBox="1"/>
          <p:nvPr/>
        </p:nvSpPr>
        <p:spPr>
          <a:xfrm>
            <a:off x="1524000" y="6495729"/>
            <a:ext cx="648072" cy="307777"/>
          </a:xfrm>
          <a:prstGeom prst="rect">
            <a:avLst/>
          </a:prstGeom>
          <a:solidFill>
            <a:schemeClr val="bg1"/>
          </a:solidFill>
        </p:spPr>
        <p:txBody>
          <a:bodyPr wrap="square" rtlCol="0">
            <a:spAutoFit/>
          </a:bodyPr>
          <a:lstStyle/>
          <a:p>
            <a:r>
              <a:rPr lang="fr-FR" sz="1400" dirty="0"/>
              <a:t>Total</a:t>
            </a:r>
          </a:p>
        </p:txBody>
      </p:sp>
      <p:sp>
        <p:nvSpPr>
          <p:cNvPr id="22" name="ZoneTexte 21"/>
          <p:cNvSpPr txBox="1"/>
          <p:nvPr/>
        </p:nvSpPr>
        <p:spPr>
          <a:xfrm>
            <a:off x="10019928" y="695299"/>
            <a:ext cx="648072" cy="307777"/>
          </a:xfrm>
          <a:prstGeom prst="rect">
            <a:avLst/>
          </a:prstGeom>
          <a:solidFill>
            <a:schemeClr val="bg1"/>
          </a:solidFill>
        </p:spPr>
        <p:txBody>
          <a:bodyPr wrap="square" rtlCol="0">
            <a:spAutoFit/>
          </a:bodyPr>
          <a:lstStyle/>
          <a:p>
            <a:r>
              <a:rPr lang="fr-FR" sz="1400" dirty="0"/>
              <a:t>Total</a:t>
            </a:r>
          </a:p>
        </p:txBody>
      </p:sp>
      <p:sp>
        <p:nvSpPr>
          <p:cNvPr id="23" name="Titre 1"/>
          <p:cNvSpPr txBox="1">
            <a:spLocks/>
          </p:cNvSpPr>
          <p:nvPr/>
        </p:nvSpPr>
        <p:spPr>
          <a:xfrm>
            <a:off x="838199" y="365125"/>
            <a:ext cx="108940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Data in PhD dissertations (</a:t>
            </a:r>
            <a:r>
              <a:rPr lang="fr-FR" dirty="0" err="1" smtClean="0"/>
              <a:t>survey</a:t>
            </a:r>
            <a:r>
              <a:rPr lang="fr-FR" dirty="0" smtClean="0"/>
              <a:t> 2015, N=780)</a:t>
            </a:r>
            <a:endParaRPr lang="fr-FR" dirty="0"/>
          </a:p>
        </p:txBody>
      </p:sp>
    </p:spTree>
    <p:extLst>
      <p:ext uri="{BB962C8B-B14F-4D97-AF65-F5344CB8AC3E}">
        <p14:creationId xmlns:p14="http://schemas.microsoft.com/office/powerpoint/2010/main" val="3439500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smtClean="0"/>
              <a:t>Gateway to data</a:t>
            </a:r>
            <a:endParaRPr lang="fr-FR" sz="4400" b="1" dirty="0"/>
          </a:p>
        </p:txBody>
      </p:sp>
      <p:sp>
        <p:nvSpPr>
          <p:cNvPr id="4" name="Espace réservé du texte 3"/>
          <p:cNvSpPr>
            <a:spLocks noGrp="1"/>
          </p:cNvSpPr>
          <p:nvPr>
            <p:ph type="body" sz="half" idx="2"/>
          </p:nvPr>
        </p:nvSpPr>
        <p:spPr>
          <a:xfrm>
            <a:off x="839788" y="2057400"/>
            <a:ext cx="7313612" cy="3811588"/>
          </a:xfrm>
        </p:spPr>
        <p:txBody>
          <a:bodyPr>
            <a:normAutofit fontScale="85000" lnSpcReduction="20000"/>
          </a:bodyPr>
          <a:lstStyle/>
          <a:p>
            <a:pPr marL="285750" indent="-285750">
              <a:buFont typeface="Arial" panose="020B0604020202020204" pitchFamily="34" charset="0"/>
              <a:buChar char="•"/>
            </a:pPr>
            <a:r>
              <a:rPr lang="fr-FR" sz="2400" dirty="0"/>
              <a:t>Dissertations </a:t>
            </a:r>
            <a:r>
              <a:rPr lang="fr-FR" sz="2400" dirty="0" smtClean="0"/>
              <a:t>(</a:t>
            </a:r>
            <a:r>
              <a:rPr lang="fr-FR" sz="2400" dirty="0" err="1" smtClean="0"/>
              <a:t>can</a:t>
            </a:r>
            <a:r>
              <a:rPr lang="fr-FR" sz="2400" dirty="0" smtClean="0"/>
              <a:t>) </a:t>
            </a:r>
            <a:r>
              <a:rPr lang="fr-FR" sz="2400" dirty="0" err="1" smtClean="0"/>
              <a:t>link</a:t>
            </a:r>
            <a:r>
              <a:rPr lang="fr-FR" sz="2400" dirty="0" smtClean="0"/>
              <a:t> to data</a:t>
            </a:r>
            <a:endParaRPr lang="fr-FR" sz="2400" dirty="0"/>
          </a:p>
          <a:p>
            <a:pPr marL="742950" lvl="1" indent="-285750">
              <a:buFont typeface="Arial" panose="020B0604020202020204" pitchFamily="34" charset="0"/>
              <a:buChar char="•"/>
            </a:pPr>
            <a:r>
              <a:rPr lang="fr-FR" sz="2200" dirty="0" err="1"/>
              <a:t>Primary</a:t>
            </a:r>
            <a:r>
              <a:rPr lang="fr-FR" sz="2200" dirty="0"/>
              <a:t> data (sources)</a:t>
            </a:r>
          </a:p>
          <a:p>
            <a:pPr marL="742950" lvl="1" indent="-285750">
              <a:buFont typeface="Arial" panose="020B0604020202020204" pitchFamily="34" charset="0"/>
              <a:buChar char="•"/>
            </a:pPr>
            <a:r>
              <a:rPr lang="fr-FR" sz="2200" dirty="0" err="1"/>
              <a:t>Secondary</a:t>
            </a:r>
            <a:r>
              <a:rPr lang="fr-FR" sz="2200" dirty="0"/>
              <a:t> data (</a:t>
            </a:r>
            <a:r>
              <a:rPr lang="fr-FR" sz="2200" dirty="0" err="1"/>
              <a:t>results</a:t>
            </a:r>
            <a:r>
              <a:rPr lang="fr-FR" sz="2200" dirty="0"/>
              <a:t>)</a:t>
            </a:r>
          </a:p>
          <a:p>
            <a:pPr marL="285750" indent="-285750">
              <a:buFont typeface="Arial" panose="020B0604020202020204" pitchFamily="34" charset="0"/>
              <a:buChar char="•"/>
            </a:pPr>
            <a:r>
              <a:rPr lang="fr-FR" sz="2400" dirty="0" err="1" smtClean="0"/>
              <a:t>Where</a:t>
            </a:r>
            <a:r>
              <a:rPr lang="fr-FR" sz="2400" dirty="0" smtClean="0"/>
              <a:t> </a:t>
            </a:r>
            <a:r>
              <a:rPr lang="fr-FR" sz="2400" dirty="0" err="1" smtClean="0"/>
              <a:t>is</a:t>
            </a:r>
            <a:r>
              <a:rPr lang="fr-FR" sz="2400" dirty="0" smtClean="0"/>
              <a:t> the data?</a:t>
            </a:r>
          </a:p>
          <a:p>
            <a:pPr marL="742950" lvl="1" indent="-285750">
              <a:buFont typeface="Arial" panose="020B0604020202020204" pitchFamily="34" charset="0"/>
              <a:buChar char="•"/>
            </a:pPr>
            <a:r>
              <a:rPr lang="fr-FR" sz="2200" dirty="0"/>
              <a:t>I</a:t>
            </a:r>
            <a:r>
              <a:rPr lang="fr-FR" sz="2200" dirty="0" smtClean="0"/>
              <a:t>n data </a:t>
            </a:r>
            <a:r>
              <a:rPr lang="fr-FR" sz="2200" dirty="0" err="1" smtClean="0"/>
              <a:t>repositories</a:t>
            </a:r>
            <a:endParaRPr lang="fr-FR" sz="2200" dirty="0" smtClean="0"/>
          </a:p>
          <a:p>
            <a:pPr marL="742950" lvl="1" indent="-285750">
              <a:buFont typeface="Arial" panose="020B0604020202020204" pitchFamily="34" charset="0"/>
              <a:buChar char="•"/>
            </a:pPr>
            <a:r>
              <a:rPr lang="fr-FR" sz="2200" dirty="0"/>
              <a:t>I</a:t>
            </a:r>
            <a:r>
              <a:rPr lang="fr-FR" sz="2200" dirty="0" smtClean="0"/>
              <a:t>n </a:t>
            </a:r>
            <a:r>
              <a:rPr lang="fr-FR" sz="2200" dirty="0" err="1" smtClean="0"/>
              <a:t>institutional</a:t>
            </a:r>
            <a:r>
              <a:rPr lang="fr-FR" sz="2200" dirty="0" smtClean="0"/>
              <a:t> </a:t>
            </a:r>
            <a:r>
              <a:rPr lang="fr-FR" sz="2200" dirty="0" err="1" smtClean="0"/>
              <a:t>repositories</a:t>
            </a:r>
            <a:endParaRPr lang="fr-FR" sz="2200" dirty="0" smtClean="0"/>
          </a:p>
          <a:p>
            <a:pPr marL="742950" lvl="1" indent="-285750">
              <a:buFont typeface="Arial" panose="020B0604020202020204" pitchFamily="34" charset="0"/>
              <a:buChar char="•"/>
            </a:pPr>
            <a:r>
              <a:rPr lang="fr-FR" sz="2200" dirty="0" smtClean="0"/>
              <a:t>In social networks, …</a:t>
            </a:r>
            <a:endParaRPr lang="fr-FR" sz="2000" dirty="0"/>
          </a:p>
          <a:p>
            <a:pPr marL="285750" indent="-285750">
              <a:buFont typeface="Arial" panose="020B0604020202020204" pitchFamily="34" charset="0"/>
              <a:buChar char="•"/>
            </a:pPr>
            <a:r>
              <a:rPr lang="fr-FR" sz="2400" dirty="0" smtClean="0"/>
              <a:t>Format</a:t>
            </a:r>
          </a:p>
          <a:p>
            <a:pPr marL="742950" lvl="1" indent="-285750">
              <a:buFont typeface="Arial" panose="020B0604020202020204" pitchFamily="34" charset="0"/>
              <a:buChar char="•"/>
            </a:pPr>
            <a:r>
              <a:rPr lang="fr-FR" sz="2200" dirty="0" smtClean="0"/>
              <a:t>Initial (production), </a:t>
            </a:r>
            <a:r>
              <a:rPr lang="fr-FR" sz="2200" dirty="0" err="1" smtClean="0"/>
              <a:t>preservation</a:t>
            </a:r>
            <a:r>
              <a:rPr lang="fr-FR" sz="2200" dirty="0" smtClean="0"/>
              <a:t>, </a:t>
            </a:r>
            <a:r>
              <a:rPr lang="fr-FR" sz="2200" dirty="0" err="1" smtClean="0"/>
              <a:t>dissemination</a:t>
            </a:r>
            <a:endParaRPr lang="fr-FR" sz="2200" dirty="0" smtClean="0"/>
          </a:p>
          <a:p>
            <a:pPr marL="742950" lvl="1" indent="-285750">
              <a:buFont typeface="Arial" panose="020B0604020202020204" pitchFamily="34" charset="0"/>
              <a:buChar char="•"/>
            </a:pPr>
            <a:r>
              <a:rPr lang="fr-FR" sz="2200" dirty="0" smtClean="0"/>
              <a:t>More or </a:t>
            </a:r>
            <a:r>
              <a:rPr lang="fr-FR" sz="2200" dirty="0" err="1" smtClean="0"/>
              <a:t>less</a:t>
            </a:r>
            <a:r>
              <a:rPr lang="fr-FR" sz="2200" dirty="0" smtClean="0"/>
              <a:t> </a:t>
            </a:r>
            <a:r>
              <a:rPr lang="fr-FR" sz="2200" dirty="0" err="1" smtClean="0"/>
              <a:t>structured</a:t>
            </a:r>
            <a:endParaRPr lang="fr-FR" sz="2200" dirty="0" smtClean="0"/>
          </a:p>
          <a:p>
            <a:pPr marL="285750" indent="-285750">
              <a:buFont typeface="Arial" panose="020B0604020202020204" pitchFamily="34" charset="0"/>
              <a:buChar char="•"/>
            </a:pPr>
            <a:r>
              <a:rPr lang="fr-FR" sz="2400" dirty="0" err="1" smtClean="0"/>
              <a:t>Metadata</a:t>
            </a:r>
            <a:endParaRPr lang="fr-FR" sz="2400" dirty="0"/>
          </a:p>
          <a:p>
            <a:pPr marL="742950" lvl="1" indent="-285750">
              <a:buFont typeface="Arial" panose="020B0604020202020204" pitchFamily="34" charset="0"/>
              <a:buChar char="•"/>
            </a:pPr>
            <a:r>
              <a:rPr lang="fr-FR" sz="2200" dirty="0" err="1" smtClean="0"/>
              <a:t>Identifiers</a:t>
            </a:r>
            <a:r>
              <a:rPr lang="fr-FR" sz="2200" dirty="0" smtClean="0"/>
              <a:t> (DOI)</a:t>
            </a:r>
            <a:endParaRPr lang="fr-FR" sz="2200" dirty="0"/>
          </a:p>
          <a:p>
            <a:pPr marL="742950" lvl="1" indent="-285750">
              <a:buFont typeface="Arial" panose="020B0604020202020204" pitchFamily="34" charset="0"/>
              <a:buChar char="•"/>
            </a:pPr>
            <a:r>
              <a:rPr lang="fr-FR" sz="2200" dirty="0" err="1" smtClean="0"/>
              <a:t>Generic</a:t>
            </a:r>
            <a:r>
              <a:rPr lang="fr-FR" sz="2200" dirty="0" smtClean="0"/>
              <a:t> v </a:t>
            </a:r>
            <a:r>
              <a:rPr lang="fr-FR" sz="2200" dirty="0" err="1" smtClean="0"/>
              <a:t>disciplinary</a:t>
            </a:r>
            <a:endParaRPr lang="fr-FR" sz="2200" dirty="0"/>
          </a:p>
          <a:p>
            <a:endParaRPr lang="fr-FR" dirty="0"/>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15</a:t>
            </a:fld>
            <a:endParaRPr lang="fr-FR"/>
          </a:p>
        </p:txBody>
      </p:sp>
      <p:pic>
        <p:nvPicPr>
          <p:cNvPr id="7" name="Espace réservé du contenu 6"/>
          <p:cNvPicPr>
            <a:picLocks noGrp="1"/>
          </p:cNvPicPr>
          <p:nvPr>
            <p:ph idx="1"/>
          </p:nvPr>
        </p:nvPicPr>
        <p:blipFill rotWithShape="1">
          <a:blip r:embed="rId2">
            <a:extLst>
              <a:ext uri="{28A0092B-C50C-407E-A947-70E740481C1C}">
                <a14:useLocalDpi xmlns:a14="http://schemas.microsoft.com/office/drawing/2010/main" val="0"/>
              </a:ext>
            </a:extLst>
          </a:blip>
          <a:srcRect l="57588"/>
          <a:stretch/>
        </p:blipFill>
        <p:spPr bwMode="auto">
          <a:xfrm>
            <a:off x="8736012" y="457200"/>
            <a:ext cx="2617788" cy="3226023"/>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3931519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Separation</a:t>
            </a:r>
            <a:r>
              <a:rPr lang="fr-FR" dirty="0" smtClean="0"/>
              <a:t> of </a:t>
            </a:r>
            <a:r>
              <a:rPr lang="fr-FR" dirty="0" err="1" smtClean="0"/>
              <a:t>text</a:t>
            </a:r>
            <a:r>
              <a:rPr lang="fr-FR" dirty="0" smtClean="0"/>
              <a:t> and data</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16</a:t>
            </a:fld>
            <a:endParaRPr lang="fr-FR"/>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2423885" y="1690688"/>
            <a:ext cx="7344229" cy="4252686"/>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2954442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Workflow – </a:t>
            </a:r>
            <a:r>
              <a:rPr lang="fr-FR" dirty="0" err="1" smtClean="0"/>
              <a:t>Dataverse</a:t>
            </a:r>
            <a:r>
              <a:rPr lang="fr-FR" dirty="0" smtClean="0"/>
              <a:t> ETD Pilot Program</a:t>
            </a:r>
            <a:endParaRPr lang="fr-FR" dirty="0"/>
          </a:p>
        </p:txBody>
      </p:sp>
      <p:sp>
        <p:nvSpPr>
          <p:cNvPr id="3" name="Espace réservé du contenu 2"/>
          <p:cNvSpPr>
            <a:spLocks noGrp="1"/>
          </p:cNvSpPr>
          <p:nvPr>
            <p:ph idx="1"/>
          </p:nvPr>
        </p:nvSpPr>
        <p:spPr>
          <a:xfrm>
            <a:off x="838200" y="1825625"/>
            <a:ext cx="4169229" cy="4351338"/>
          </a:xfrm>
        </p:spPr>
        <p:txBody>
          <a:bodyPr>
            <a:normAutofit/>
          </a:bodyPr>
          <a:lstStyle/>
          <a:p>
            <a:r>
              <a:rPr lang="fr-FR" dirty="0" err="1" smtClean="0"/>
              <a:t>Metadata</a:t>
            </a:r>
            <a:endParaRPr lang="fr-FR" dirty="0"/>
          </a:p>
          <a:p>
            <a:r>
              <a:rPr lang="fr-FR" dirty="0" smtClean="0"/>
              <a:t>Documentation</a:t>
            </a:r>
          </a:p>
          <a:p>
            <a:r>
              <a:rPr lang="fr-FR" dirty="0" smtClean="0"/>
              <a:t>Identifier</a:t>
            </a:r>
          </a:p>
          <a:p>
            <a:r>
              <a:rPr lang="fr-FR" dirty="0" smtClean="0"/>
              <a:t>Link</a:t>
            </a:r>
          </a:p>
          <a:p>
            <a:endParaRPr lang="fr-FR" dirty="0"/>
          </a:p>
          <a:p>
            <a:endParaRPr lang="fr-FR" dirty="0" smtClean="0"/>
          </a:p>
          <a:p>
            <a:pPr marL="0" indent="0">
              <a:buNone/>
            </a:pPr>
            <a:r>
              <a:rPr lang="fr-FR" sz="2000" dirty="0" smtClean="0"/>
              <a:t>Source: </a:t>
            </a:r>
            <a:r>
              <a:rPr lang="fr-FR" sz="2000" dirty="0" err="1" smtClean="0"/>
              <a:t>Dataverse</a:t>
            </a:r>
            <a:r>
              <a:rPr lang="fr-FR" sz="2000" dirty="0" smtClean="0"/>
              <a:t> </a:t>
            </a:r>
            <a:r>
              <a:rPr lang="fr-FR" sz="2000" dirty="0"/>
              <a:t>ETD Pilot Program at </a:t>
            </a:r>
            <a:r>
              <a:rPr lang="fr-FR" sz="2000" dirty="0" err="1"/>
              <a:t>Emory</a:t>
            </a:r>
            <a:r>
              <a:rPr lang="fr-FR" sz="2000" dirty="0"/>
              <a:t> (</a:t>
            </a:r>
            <a:r>
              <a:rPr lang="fr-FR" sz="2000" dirty="0" err="1"/>
              <a:t>Doty</a:t>
            </a:r>
            <a:r>
              <a:rPr lang="fr-FR" sz="2000" dirty="0"/>
              <a:t> et al. 2015)</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17</a:t>
            </a:fld>
            <a:endParaRPr lang="fr-FR"/>
          </a:p>
        </p:txBody>
      </p:sp>
      <p:pic>
        <p:nvPicPr>
          <p:cNvPr id="6" name="Image 5"/>
          <p:cNvPicPr/>
          <p:nvPr/>
        </p:nvPicPr>
        <p:blipFill>
          <a:blip r:embed="rId2"/>
          <a:stretch>
            <a:fillRect/>
          </a:stretch>
        </p:blipFill>
        <p:spPr>
          <a:xfrm>
            <a:off x="5138057" y="1825625"/>
            <a:ext cx="6215743" cy="4351338"/>
          </a:xfrm>
          <a:prstGeom prst="rect">
            <a:avLst/>
          </a:prstGeom>
        </p:spPr>
      </p:pic>
    </p:spTree>
    <p:extLst>
      <p:ext uri="{BB962C8B-B14F-4D97-AF65-F5344CB8AC3E}">
        <p14:creationId xmlns:p14="http://schemas.microsoft.com/office/powerpoint/2010/main" val="3101736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1034486" cy="1325563"/>
          </a:xfrm>
        </p:spPr>
        <p:txBody>
          <a:bodyPr/>
          <a:lstStyle/>
          <a:p>
            <a:r>
              <a:rPr lang="fr-FR" dirty="0" smtClean="0"/>
              <a:t>Workflow – </a:t>
            </a:r>
            <a:r>
              <a:rPr lang="fr-FR" dirty="0" err="1" smtClean="0"/>
              <a:t>ETDplus</a:t>
            </a:r>
            <a:r>
              <a:rPr lang="fr-FR" dirty="0" smtClean="0"/>
              <a:t> </a:t>
            </a:r>
            <a:r>
              <a:rPr lang="fr-FR" dirty="0" err="1" smtClean="0"/>
              <a:t>project</a:t>
            </a:r>
            <a:r>
              <a:rPr lang="fr-FR" dirty="0" smtClean="0"/>
              <a:t> (</a:t>
            </a:r>
            <a:r>
              <a:rPr lang="fr-FR" dirty="0" err="1" smtClean="0"/>
              <a:t>Educopia</a:t>
            </a:r>
            <a:r>
              <a:rPr lang="fr-FR" dirty="0" smtClean="0"/>
              <a:t> Institute) </a:t>
            </a:r>
            <a:endParaRPr lang="fr-FR" dirty="0"/>
          </a:p>
        </p:txBody>
      </p:sp>
      <p:sp>
        <p:nvSpPr>
          <p:cNvPr id="3" name="Espace réservé du contenu 2"/>
          <p:cNvSpPr>
            <a:spLocks noGrp="1"/>
          </p:cNvSpPr>
          <p:nvPr>
            <p:ph idx="1"/>
          </p:nvPr>
        </p:nvSpPr>
        <p:spPr>
          <a:xfrm>
            <a:off x="838200" y="1825625"/>
            <a:ext cx="11034486" cy="4351338"/>
          </a:xfrm>
        </p:spPr>
        <p:txBody>
          <a:bodyPr>
            <a:normAutofit fontScale="85000" lnSpcReduction="20000"/>
          </a:bodyPr>
          <a:lstStyle/>
          <a:p>
            <a:r>
              <a:rPr lang="en-US" i="1" dirty="0" smtClean="0"/>
              <a:t>Separation </a:t>
            </a:r>
            <a:r>
              <a:rPr lang="en-US" i="1" dirty="0"/>
              <a:t>of the dissertation text files and the related “complex content objects” whenever possible. </a:t>
            </a:r>
            <a:endParaRPr lang="en-US" i="1" dirty="0" smtClean="0"/>
          </a:p>
          <a:p>
            <a:r>
              <a:rPr lang="en-US" i="1" dirty="0" smtClean="0"/>
              <a:t>“</a:t>
            </a:r>
            <a:r>
              <a:rPr lang="en-US" i="1" dirty="0"/>
              <a:t>Embedding multimedia components within the full text might seem advantageous in that they would then be inseparable. However, when the time comes that it is necessary to migrate either the full text itself or one of the multimedia components, having separate files would greatly simplify matters” (p.5-9). </a:t>
            </a:r>
            <a:endParaRPr lang="en-US" i="1" dirty="0" smtClean="0"/>
          </a:p>
          <a:p>
            <a:r>
              <a:rPr lang="en-US" i="1" dirty="0" smtClean="0"/>
              <a:t>Metadata </a:t>
            </a:r>
            <a:r>
              <a:rPr lang="en-US" i="1" dirty="0"/>
              <a:t>and persistent identifiers like handle, PURL, ARK or DOI are supposed to provide the “glue” that binds together the text, multimedia and data files. </a:t>
            </a:r>
            <a:endParaRPr lang="en-US" i="1" dirty="0" smtClean="0"/>
          </a:p>
          <a:p>
            <a:r>
              <a:rPr lang="en-US" i="1" dirty="0" smtClean="0"/>
              <a:t>Preservation-worthy </a:t>
            </a:r>
            <a:r>
              <a:rPr lang="en-US" i="1" dirty="0"/>
              <a:t>research data (survey data, measurements, laboratory notebooks, measured spectra etc.) might be stored as part of an “ETD package” or, after transformation into archival files, in a separate data repository, and “links to the data repository from the ETD metadata would then enable researchers to access these research data in the future” (p5-11</a:t>
            </a:r>
            <a:r>
              <a:rPr lang="en-US" i="1" dirty="0" smtClean="0"/>
              <a:t>).</a:t>
            </a:r>
          </a:p>
          <a:p>
            <a:pPr marL="0" indent="0">
              <a:buNone/>
            </a:pPr>
            <a:r>
              <a:rPr lang="en-US" dirty="0" smtClean="0"/>
              <a:t>Source: </a:t>
            </a:r>
            <a:r>
              <a:rPr lang="en-US" dirty="0"/>
              <a:t>Guidance Documents for Lifecycle Management of ETDs (Schultz et al. 2014)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18</a:t>
            </a:fld>
            <a:endParaRPr lang="fr-FR"/>
          </a:p>
        </p:txBody>
      </p:sp>
    </p:spTree>
    <p:extLst>
      <p:ext uri="{BB962C8B-B14F-4D97-AF65-F5344CB8AC3E}">
        <p14:creationId xmlns:p14="http://schemas.microsoft.com/office/powerpoint/2010/main" val="2137064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Workflow – Bielefeld PUB</a:t>
            </a:r>
            <a:endParaRPr lang="fr-FR" dirty="0"/>
          </a:p>
        </p:txBody>
      </p:sp>
      <p:sp>
        <p:nvSpPr>
          <p:cNvPr id="3" name="Espace réservé du contenu 2"/>
          <p:cNvSpPr>
            <a:spLocks noGrp="1"/>
          </p:cNvSpPr>
          <p:nvPr>
            <p:ph idx="1"/>
          </p:nvPr>
        </p:nvSpPr>
        <p:spPr>
          <a:xfrm>
            <a:off x="838200" y="1825625"/>
            <a:ext cx="4338234" cy="4351338"/>
          </a:xfrm>
        </p:spPr>
        <p:txBody>
          <a:bodyPr>
            <a:normAutofit fontScale="92500" lnSpcReduction="10000"/>
          </a:bodyPr>
          <a:lstStyle/>
          <a:p>
            <a:r>
              <a:rPr lang="fr-FR" dirty="0" smtClean="0"/>
              <a:t>For </a:t>
            </a:r>
            <a:r>
              <a:rPr lang="fr-FR" dirty="0" err="1" smtClean="0"/>
              <a:t>working</a:t>
            </a:r>
            <a:r>
              <a:rPr lang="fr-FR" dirty="0" smtClean="0"/>
              <a:t> </a:t>
            </a:r>
            <a:r>
              <a:rPr lang="fr-FR" dirty="0" err="1" smtClean="0"/>
              <a:t>papers</a:t>
            </a:r>
            <a:r>
              <a:rPr lang="fr-FR" dirty="0" smtClean="0"/>
              <a:t> but </a:t>
            </a:r>
            <a:r>
              <a:rPr lang="fr-FR" dirty="0" err="1" smtClean="0"/>
              <a:t>also</a:t>
            </a:r>
            <a:r>
              <a:rPr lang="fr-FR" dirty="0" smtClean="0"/>
              <a:t> for </a:t>
            </a:r>
            <a:r>
              <a:rPr lang="fr-FR" dirty="0" err="1" smtClean="0"/>
              <a:t>ETDs</a:t>
            </a:r>
            <a:r>
              <a:rPr lang="fr-FR" dirty="0" smtClean="0"/>
              <a:t> </a:t>
            </a:r>
          </a:p>
          <a:p>
            <a:r>
              <a:rPr lang="fr-FR" dirty="0" err="1" smtClean="0"/>
              <a:t>Research</a:t>
            </a:r>
            <a:r>
              <a:rPr lang="fr-FR" dirty="0" smtClean="0"/>
              <a:t> data as a </a:t>
            </a:r>
            <a:r>
              <a:rPr lang="fr-FR" dirty="0" err="1" smtClean="0"/>
              <a:t>discrete</a:t>
            </a:r>
            <a:r>
              <a:rPr lang="fr-FR" dirty="0" smtClean="0"/>
              <a:t> </a:t>
            </a:r>
            <a:r>
              <a:rPr lang="fr-FR" dirty="0" err="1" smtClean="0"/>
              <a:t>resource</a:t>
            </a:r>
            <a:endParaRPr lang="fr-FR" dirty="0" smtClean="0"/>
          </a:p>
          <a:p>
            <a:r>
              <a:rPr lang="fr-FR" dirty="0" smtClean="0"/>
              <a:t>Attribution of DOI (</a:t>
            </a:r>
            <a:r>
              <a:rPr lang="fr-FR" dirty="0" err="1" smtClean="0"/>
              <a:t>DataCite</a:t>
            </a:r>
            <a:r>
              <a:rPr lang="fr-FR" dirty="0" smtClean="0"/>
              <a:t>)</a:t>
            </a:r>
          </a:p>
          <a:p>
            <a:r>
              <a:rPr lang="fr-FR" dirty="0" smtClean="0"/>
              <a:t>Distinction </a:t>
            </a:r>
            <a:r>
              <a:rPr lang="fr-FR" dirty="0" err="1" smtClean="0"/>
              <a:t>between</a:t>
            </a:r>
            <a:r>
              <a:rPr lang="fr-FR" dirty="0" smtClean="0"/>
              <a:t> </a:t>
            </a:r>
            <a:r>
              <a:rPr lang="fr-FR" dirty="0" err="1" smtClean="0"/>
              <a:t>institutional</a:t>
            </a:r>
            <a:r>
              <a:rPr lang="fr-FR" dirty="0" smtClean="0"/>
              <a:t> and </a:t>
            </a:r>
            <a:r>
              <a:rPr lang="fr-FR" dirty="0" err="1" smtClean="0"/>
              <a:t>disciplinary</a:t>
            </a:r>
            <a:r>
              <a:rPr lang="fr-FR" dirty="0" smtClean="0"/>
              <a:t> data </a:t>
            </a:r>
            <a:r>
              <a:rPr lang="fr-FR" dirty="0" err="1" smtClean="0"/>
              <a:t>repositories</a:t>
            </a:r>
            <a:endParaRPr lang="fr-FR" dirty="0" smtClean="0"/>
          </a:p>
          <a:p>
            <a:endParaRPr lang="fr-FR" dirty="0" smtClean="0"/>
          </a:p>
          <a:p>
            <a:pPr marL="0" indent="0">
              <a:buNone/>
            </a:pPr>
            <a:r>
              <a:rPr lang="fr-FR" sz="2200" dirty="0" smtClean="0"/>
              <a:t>Source: Bielefeld PUB (</a:t>
            </a:r>
            <a:r>
              <a:rPr lang="fr-FR" sz="2200" dirty="0" err="1" smtClean="0"/>
              <a:t>Schirrwagen</a:t>
            </a:r>
            <a:r>
              <a:rPr lang="fr-FR" sz="2200" dirty="0" smtClean="0"/>
              <a:t> &amp; </a:t>
            </a:r>
            <a:r>
              <a:rPr lang="fr-FR" sz="2200" dirty="0" err="1" smtClean="0"/>
              <a:t>Vompras</a:t>
            </a:r>
            <a:r>
              <a:rPr lang="fr-FR" sz="2200" dirty="0" smtClean="0"/>
              <a:t>  2015)</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19</a:t>
            </a:fld>
            <a:endParaRPr lang="fr-FR"/>
          </a:p>
        </p:txBody>
      </p:sp>
      <p:pic>
        <p:nvPicPr>
          <p:cNvPr id="6" name="Image 5"/>
          <p:cNvPicPr/>
          <p:nvPr/>
        </p:nvPicPr>
        <p:blipFill>
          <a:blip r:embed="rId2">
            <a:extLst>
              <a:ext uri="{28A0092B-C50C-407E-A947-70E740481C1C}">
                <a14:useLocalDpi xmlns:a14="http://schemas.microsoft.com/office/drawing/2010/main" val="0"/>
              </a:ext>
            </a:extLst>
          </a:blip>
          <a:stretch>
            <a:fillRect/>
          </a:stretch>
        </p:blipFill>
        <p:spPr>
          <a:xfrm>
            <a:off x="5176434" y="1825625"/>
            <a:ext cx="6177366" cy="4351338"/>
          </a:xfrm>
          <a:prstGeom prst="rect">
            <a:avLst/>
          </a:prstGeom>
        </p:spPr>
      </p:pic>
    </p:spTree>
    <p:extLst>
      <p:ext uri="{BB962C8B-B14F-4D97-AF65-F5344CB8AC3E}">
        <p14:creationId xmlns:p14="http://schemas.microsoft.com/office/powerpoint/2010/main" val="265498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ETD2016 Lille 11-13 July 2016</a:t>
            </a:r>
            <a:endParaRPr lang="fr-FR"/>
          </a:p>
        </p:txBody>
      </p:sp>
      <p:sp>
        <p:nvSpPr>
          <p:cNvPr id="3" name="Espace réservé du numéro de diapositive 2"/>
          <p:cNvSpPr>
            <a:spLocks noGrp="1"/>
          </p:cNvSpPr>
          <p:nvPr>
            <p:ph type="sldNum" sz="quarter" idx="12"/>
          </p:nvPr>
        </p:nvSpPr>
        <p:spPr/>
        <p:txBody>
          <a:bodyPr/>
          <a:lstStyle/>
          <a:p>
            <a:fld id="{DFA91EE6-6655-4F6E-89CB-D4C376920BAA}" type="slidenum">
              <a:rPr lang="fr-FR" smtClean="0"/>
              <a:t>2</a:t>
            </a:fld>
            <a:endParaRPr lang="fr-FR"/>
          </a:p>
        </p:txBody>
      </p:sp>
      <p:pic>
        <p:nvPicPr>
          <p:cNvPr id="4" name="Image 3"/>
          <p:cNvPicPr>
            <a:picLocks noChangeAspect="1"/>
          </p:cNvPicPr>
          <p:nvPr/>
        </p:nvPicPr>
        <p:blipFill>
          <a:blip r:embed="rId3"/>
          <a:stretch>
            <a:fillRect/>
          </a:stretch>
        </p:blipFill>
        <p:spPr>
          <a:xfrm>
            <a:off x="0" y="-1420"/>
            <a:ext cx="12191999" cy="6860839"/>
          </a:xfrm>
          <a:prstGeom prst="rect">
            <a:avLst/>
          </a:prstGeom>
        </p:spPr>
      </p:pic>
    </p:spTree>
    <p:extLst>
      <p:ext uri="{BB962C8B-B14F-4D97-AF65-F5344CB8AC3E}">
        <p14:creationId xmlns:p14="http://schemas.microsoft.com/office/powerpoint/2010/main" val="3362340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Dissertations as data</a:t>
            </a:r>
            <a:endParaRPr lang="fr-FR" dirty="0"/>
          </a:p>
        </p:txBody>
      </p:sp>
      <p:sp>
        <p:nvSpPr>
          <p:cNvPr id="3" name="Espace réservé du texte 2"/>
          <p:cNvSpPr>
            <a:spLocks noGrp="1"/>
          </p:cNvSpPr>
          <p:nvPr>
            <p:ph type="body" idx="1"/>
          </p:nvPr>
        </p:nvSpPr>
        <p:spPr/>
        <p:txBody>
          <a:bodyPr/>
          <a:lstStyle/>
          <a:p>
            <a:r>
              <a:rPr lang="fr-FR" dirty="0" err="1" smtClean="0"/>
              <a:t>Another</a:t>
            </a:r>
            <a:r>
              <a:rPr lang="fr-FR" dirty="0" smtClean="0"/>
              <a:t> </a:t>
            </a:r>
            <a:r>
              <a:rPr lang="fr-FR" dirty="0" err="1" smtClean="0"/>
              <a:t>way</a:t>
            </a:r>
            <a:r>
              <a:rPr lang="fr-FR" dirty="0" smtClean="0"/>
              <a:t> to </a:t>
            </a:r>
            <a:r>
              <a:rPr lang="fr-FR" dirty="0" err="1" smtClean="0"/>
              <a:t>see</a:t>
            </a:r>
            <a:r>
              <a:rPr lang="fr-FR" dirty="0" smtClean="0"/>
              <a:t> and </a:t>
            </a:r>
            <a:r>
              <a:rPr lang="fr-FR" dirty="0" err="1" smtClean="0"/>
              <a:t>handle</a:t>
            </a:r>
            <a:r>
              <a:rPr lang="fr-FR" dirty="0" smtClean="0"/>
              <a:t> dissertations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20</a:t>
            </a:fld>
            <a:endParaRPr lang="fr-FR"/>
          </a:p>
        </p:txBody>
      </p:sp>
    </p:spTree>
    <p:extLst>
      <p:ext uri="{BB962C8B-B14F-4D97-AF65-F5344CB8AC3E}">
        <p14:creationId xmlns:p14="http://schemas.microsoft.com/office/powerpoint/2010/main" val="831989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smtClean="0"/>
              <a:t>Data</a:t>
            </a:r>
            <a:endParaRPr lang="fr-FR" sz="4400" b="1" dirty="0"/>
          </a:p>
        </p:txBody>
      </p:sp>
      <p:sp>
        <p:nvSpPr>
          <p:cNvPr id="4" name="Espace réservé du texte 3"/>
          <p:cNvSpPr>
            <a:spLocks noGrp="1"/>
          </p:cNvSpPr>
          <p:nvPr>
            <p:ph type="body" sz="half" idx="2"/>
          </p:nvPr>
        </p:nvSpPr>
        <p:spPr>
          <a:xfrm>
            <a:off x="839788" y="2057400"/>
            <a:ext cx="7770812" cy="3811588"/>
          </a:xfrm>
        </p:spPr>
        <p:txBody>
          <a:bodyPr>
            <a:normAutofit/>
          </a:bodyPr>
          <a:lstStyle/>
          <a:p>
            <a:pPr marL="342900" indent="-342900">
              <a:buFont typeface="Arial" panose="020B0604020202020204" pitchFamily="34" charset="0"/>
              <a:buChar char="•"/>
            </a:pPr>
            <a:r>
              <a:rPr lang="fr-FR" sz="2200" dirty="0" smtClean="0"/>
              <a:t>No </a:t>
            </a:r>
            <a:r>
              <a:rPr lang="fr-FR" sz="2200" dirty="0" smtClean="0"/>
              <a:t>distinction </a:t>
            </a:r>
            <a:r>
              <a:rPr lang="fr-FR" sz="2200" dirty="0" err="1" smtClean="0"/>
              <a:t>between</a:t>
            </a:r>
            <a:r>
              <a:rPr lang="fr-FR" sz="2200" dirty="0" smtClean="0"/>
              <a:t> </a:t>
            </a:r>
            <a:r>
              <a:rPr lang="fr-FR" sz="2200" dirty="0" err="1" smtClean="0"/>
              <a:t>text</a:t>
            </a:r>
            <a:r>
              <a:rPr lang="fr-FR" sz="2200" dirty="0" smtClean="0"/>
              <a:t> and data</a:t>
            </a:r>
          </a:p>
          <a:p>
            <a:pPr marL="342900" indent="-342900">
              <a:buFont typeface="Arial" panose="020B0604020202020204" pitchFamily="34" charset="0"/>
              <a:buChar char="•"/>
            </a:pPr>
            <a:r>
              <a:rPr lang="fr-FR" sz="2200" dirty="0" smtClean="0"/>
              <a:t>The </a:t>
            </a:r>
            <a:r>
              <a:rPr lang="fr-FR" sz="2200" dirty="0" err="1" smtClean="0"/>
              <a:t>whole</a:t>
            </a:r>
            <a:r>
              <a:rPr lang="fr-FR" sz="2200" dirty="0" smtClean="0"/>
              <a:t> dissertation </a:t>
            </a:r>
            <a:r>
              <a:rPr lang="fr-FR" sz="2200" dirty="0" err="1" smtClean="0"/>
              <a:t>is</a:t>
            </a:r>
            <a:r>
              <a:rPr lang="fr-FR" sz="2200" dirty="0" smtClean="0"/>
              <a:t> data</a:t>
            </a:r>
          </a:p>
          <a:p>
            <a:pPr marL="800100" lvl="1" indent="-342900">
              <a:buFont typeface="Arial" panose="020B0604020202020204" pitchFamily="34" charset="0"/>
              <a:buChar char="•"/>
            </a:pPr>
            <a:r>
              <a:rPr lang="en-US" sz="2000" dirty="0"/>
              <a:t>set of values of qualitative or quantitative </a:t>
            </a:r>
            <a:r>
              <a:rPr lang="en-US" sz="2000" dirty="0" smtClean="0"/>
              <a:t>variables</a:t>
            </a:r>
          </a:p>
          <a:p>
            <a:pPr marL="800100" lvl="1" indent="-342900">
              <a:buFont typeface="Arial" panose="020B0604020202020204" pitchFamily="34" charset="0"/>
              <a:buChar char="•"/>
            </a:pPr>
            <a:r>
              <a:rPr lang="en-US" sz="2000" dirty="0" smtClean="0"/>
              <a:t>some </a:t>
            </a:r>
            <a:r>
              <a:rPr lang="en-US" sz="2000" dirty="0"/>
              <a:t>existing information or knowledge </a:t>
            </a:r>
            <a:r>
              <a:rPr lang="en-US" sz="2000" dirty="0" smtClean="0"/>
              <a:t>represented in </a:t>
            </a:r>
            <a:r>
              <a:rPr lang="en-US" sz="2000" dirty="0"/>
              <a:t>some form suitable for better usage or </a:t>
            </a:r>
            <a:r>
              <a:rPr lang="en-US" sz="2000" dirty="0" smtClean="0"/>
              <a:t>processing</a:t>
            </a:r>
          </a:p>
          <a:p>
            <a:pPr marL="800100" lvl="1" indent="-342900">
              <a:buFont typeface="Arial" panose="020B0604020202020204" pitchFamily="34" charset="0"/>
              <a:buChar char="•"/>
            </a:pPr>
            <a:r>
              <a:rPr lang="en-US" sz="2000" dirty="0"/>
              <a:t>c</a:t>
            </a:r>
            <a:r>
              <a:rPr lang="en-US" sz="2000" dirty="0" smtClean="0"/>
              <a:t>an be measured</a:t>
            </a:r>
            <a:r>
              <a:rPr lang="en-US" sz="2000" dirty="0"/>
              <a:t>, collected and reported, and analyzed, </a:t>
            </a:r>
            <a:r>
              <a:rPr lang="en-US" sz="2000" dirty="0" smtClean="0"/>
              <a:t>to </a:t>
            </a:r>
            <a:r>
              <a:rPr lang="en-US" sz="2000" dirty="0"/>
              <a:t>create information suitable for making decisions</a:t>
            </a:r>
            <a:endParaRPr lang="en-US" sz="2000" dirty="0" smtClean="0"/>
          </a:p>
          <a:p>
            <a:pPr marL="342900" indent="-342900">
              <a:buFont typeface="Arial" panose="020B0604020202020204" pitchFamily="34" charset="0"/>
              <a:buChar char="•"/>
            </a:pPr>
            <a:r>
              <a:rPr lang="en-US" sz="2200" dirty="0" smtClean="0"/>
              <a:t>Distinction between data and metadata</a:t>
            </a:r>
          </a:p>
          <a:p>
            <a:pPr marL="800100" lvl="1" indent="-342900">
              <a:buFont typeface="Arial" panose="020B0604020202020204" pitchFamily="34" charset="0"/>
              <a:buChar char="•"/>
            </a:pPr>
            <a:r>
              <a:rPr lang="en-US" sz="2000" dirty="0" smtClean="0"/>
              <a:t>Yet, metadata is data, too</a:t>
            </a:r>
            <a:endParaRPr lang="fr-FR" sz="2000" dirty="0"/>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21</a:t>
            </a:fld>
            <a:endParaRPr lang="fr-FR"/>
          </a:p>
        </p:txBody>
      </p:sp>
      <p:pic>
        <p:nvPicPr>
          <p:cNvPr id="7" name="Espace réservé du contenu 6"/>
          <p:cNvPicPr>
            <a:picLocks noGrp="1"/>
          </p:cNvPicPr>
          <p:nvPr>
            <p:ph idx="1"/>
          </p:nvPr>
        </p:nvPicPr>
        <p:blipFill rotWithShape="1">
          <a:blip r:embed="rId2">
            <a:extLst>
              <a:ext uri="{28A0092B-C50C-407E-A947-70E740481C1C}">
                <a14:useLocalDpi xmlns:a14="http://schemas.microsoft.com/office/drawing/2010/main" val="0"/>
              </a:ext>
            </a:extLst>
          </a:blip>
          <a:srcRect l="28663" r="41707"/>
          <a:stretch/>
        </p:blipFill>
        <p:spPr bwMode="auto">
          <a:xfrm>
            <a:off x="9524999" y="457200"/>
            <a:ext cx="1828801" cy="3226023"/>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890131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10368"/>
            <a:ext cx="10515600" cy="1325563"/>
          </a:xfrm>
        </p:spPr>
        <p:txBody>
          <a:bodyPr/>
          <a:lstStyle/>
          <a:p>
            <a:r>
              <a:rPr lang="fr-FR" dirty="0" err="1" smtClean="0"/>
              <a:t>From</a:t>
            </a:r>
            <a:r>
              <a:rPr lang="fr-FR" dirty="0" smtClean="0"/>
              <a:t> </a:t>
            </a:r>
            <a:r>
              <a:rPr lang="fr-FR" dirty="0" err="1" smtClean="0"/>
              <a:t>print</a:t>
            </a:r>
            <a:r>
              <a:rPr lang="fr-FR" dirty="0" smtClean="0"/>
              <a:t> </a:t>
            </a:r>
            <a:r>
              <a:rPr lang="fr-FR" dirty="0" smtClean="0"/>
              <a:t>to …            digital</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22</a:t>
            </a:fld>
            <a:endParaRPr lang="fr-F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890539217"/>
              </p:ext>
            </p:extLst>
          </p:nvPr>
        </p:nvGraphicFramePr>
        <p:xfrm>
          <a:off x="838201" y="2574603"/>
          <a:ext cx="3878943" cy="3703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lèche droite 11"/>
          <p:cNvSpPr/>
          <p:nvPr/>
        </p:nvSpPr>
        <p:spPr>
          <a:xfrm>
            <a:off x="4811790" y="3577710"/>
            <a:ext cx="815926" cy="576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Espace réservé du contenu 5"/>
          <p:cNvGraphicFramePr>
            <a:graphicFrameLocks/>
          </p:cNvGraphicFramePr>
          <p:nvPr>
            <p:extLst>
              <p:ext uri="{D42A27DB-BD31-4B8C-83A1-F6EECF244321}">
                <p14:modId xmlns:p14="http://schemas.microsoft.com/office/powerpoint/2010/main" val="40912416"/>
              </p:ext>
            </p:extLst>
          </p:nvPr>
        </p:nvGraphicFramePr>
        <p:xfrm>
          <a:off x="5722362" y="410368"/>
          <a:ext cx="6280346" cy="51380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85106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dirty="0" smtClean="0"/>
              <a:t>ETD as a</a:t>
            </a:r>
            <a:endParaRPr lang="fr-FR" dirty="0"/>
          </a:p>
        </p:txBody>
      </p:sp>
      <p:sp>
        <p:nvSpPr>
          <p:cNvPr id="3" name="Espace réservé du contenu 2"/>
          <p:cNvSpPr>
            <a:spLocks noGrp="1"/>
          </p:cNvSpPr>
          <p:nvPr>
            <p:ph idx="1"/>
          </p:nvPr>
        </p:nvSpPr>
        <p:spPr>
          <a:xfrm>
            <a:off x="838199" y="3014064"/>
            <a:ext cx="4896174" cy="3600493"/>
          </a:xfrm>
        </p:spPr>
        <p:txBody>
          <a:bodyPr>
            <a:normAutofit/>
          </a:bodyPr>
          <a:lstStyle/>
          <a:p>
            <a:r>
              <a:rPr lang="fr-FR" dirty="0" smtClean="0"/>
              <a:t>Format: XML (</a:t>
            </a:r>
            <a:r>
              <a:rPr lang="fr-FR" dirty="0" err="1" smtClean="0"/>
              <a:t>syntax</a:t>
            </a:r>
            <a:r>
              <a:rPr lang="fr-FR" dirty="0" smtClean="0"/>
              <a:t>)</a:t>
            </a:r>
          </a:p>
          <a:p>
            <a:r>
              <a:rPr lang="fr-FR" dirty="0"/>
              <a:t>Media: Web</a:t>
            </a:r>
          </a:p>
          <a:p>
            <a:r>
              <a:rPr lang="fr-FR" dirty="0" smtClean="0"/>
              <a:t>Structure</a:t>
            </a:r>
            <a:r>
              <a:rPr lang="fr-FR" dirty="0"/>
              <a:t>: DTD</a:t>
            </a:r>
          </a:p>
          <a:p>
            <a:r>
              <a:rPr lang="fr-FR" dirty="0" err="1" smtClean="0"/>
              <a:t>Text</a:t>
            </a:r>
            <a:r>
              <a:rPr lang="fr-FR" dirty="0" smtClean="0"/>
              <a:t> </a:t>
            </a:r>
            <a:r>
              <a:rPr lang="fr-FR" dirty="0" err="1" smtClean="0"/>
              <a:t>encoding</a:t>
            </a:r>
            <a:r>
              <a:rPr lang="fr-FR" dirty="0" smtClean="0"/>
              <a:t>: TEI (</a:t>
            </a:r>
            <a:r>
              <a:rPr lang="fr-FR" dirty="0" err="1" smtClean="0"/>
              <a:t>grammar</a:t>
            </a:r>
            <a:r>
              <a:rPr lang="fr-FR" dirty="0" smtClean="0"/>
              <a:t>)</a:t>
            </a:r>
          </a:p>
          <a:p>
            <a:r>
              <a:rPr lang="fr-FR" dirty="0" smtClean="0"/>
              <a:t>Resource Description Framework</a:t>
            </a:r>
          </a:p>
          <a:p>
            <a:r>
              <a:rPr lang="fr-FR" dirty="0" err="1" smtClean="0"/>
              <a:t>Metadata</a:t>
            </a:r>
            <a:endParaRPr lang="fr-FR" dirty="0" smtClean="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23</a:t>
            </a:fld>
            <a:endParaRPr lang="fr-FR"/>
          </a:p>
        </p:txBody>
      </p:sp>
      <p:grpSp>
        <p:nvGrpSpPr>
          <p:cNvPr id="7" name="Groupe 6"/>
          <p:cNvGrpSpPr/>
          <p:nvPr/>
        </p:nvGrpSpPr>
        <p:grpSpPr>
          <a:xfrm>
            <a:off x="4740123" y="614529"/>
            <a:ext cx="2711753" cy="826754"/>
            <a:chOff x="4586475" y="728849"/>
            <a:chExt cx="2711753" cy="826754"/>
          </a:xfrm>
        </p:grpSpPr>
        <p:sp>
          <p:nvSpPr>
            <p:cNvPr id="8" name="Rectangle 7"/>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p:txBody>
        </p:sp>
      </p:grpSp>
      <p:sp>
        <p:nvSpPr>
          <p:cNvPr id="10" name="Espace réservé du contenu 2"/>
          <p:cNvSpPr txBox="1">
            <a:spLocks/>
          </p:cNvSpPr>
          <p:nvPr/>
        </p:nvSpPr>
        <p:spPr>
          <a:xfrm>
            <a:off x="838200" y="1690688"/>
            <a:ext cx="4648200" cy="126626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p>
          <a:p>
            <a:pPr marL="0" indent="0">
              <a:buNone/>
            </a:pPr>
            <a:r>
              <a:rPr lang="en-US" dirty="0" smtClean="0"/>
              <a:t>= </a:t>
            </a:r>
            <a:r>
              <a:rPr lang="en-US" i="1" dirty="0" smtClean="0"/>
              <a:t>structure </a:t>
            </a:r>
            <a:r>
              <a:rPr lang="en-US" i="1" dirty="0"/>
              <a:t>+ </a:t>
            </a:r>
            <a:r>
              <a:rPr lang="en-US" i="1" dirty="0" smtClean="0"/>
              <a:t>data; allows for information extraction and filtering</a:t>
            </a:r>
            <a:endParaRPr lang="fr-FR" i="1" dirty="0"/>
          </a:p>
        </p:txBody>
      </p:sp>
      <p:pic>
        <p:nvPicPr>
          <p:cNvPr id="6" name="Image 5"/>
          <p:cNvPicPr>
            <a:picLocks noChangeAspect="1"/>
          </p:cNvPicPr>
          <p:nvPr/>
        </p:nvPicPr>
        <p:blipFill>
          <a:blip r:embed="rId2"/>
          <a:stretch>
            <a:fillRect/>
          </a:stretch>
        </p:blipFill>
        <p:spPr>
          <a:xfrm>
            <a:off x="6571281" y="1940092"/>
            <a:ext cx="4782519" cy="379981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630088" y="5987018"/>
            <a:ext cx="3723712" cy="369332"/>
          </a:xfrm>
          <a:prstGeom prst="rect">
            <a:avLst/>
          </a:prstGeom>
        </p:spPr>
        <p:txBody>
          <a:bodyPr wrap="none">
            <a:spAutoFit/>
          </a:bodyPr>
          <a:lstStyle/>
          <a:p>
            <a:r>
              <a:rPr lang="fr-FR" dirty="0"/>
              <a:t>http://etd.vt.edu/etd-ml/dtdetds.htm</a:t>
            </a:r>
          </a:p>
        </p:txBody>
      </p:sp>
    </p:spTree>
    <p:extLst>
      <p:ext uri="{BB962C8B-B14F-4D97-AF65-F5344CB8AC3E}">
        <p14:creationId xmlns:p14="http://schemas.microsoft.com/office/powerpoint/2010/main" val="2696751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ETD as a</a:t>
            </a:r>
            <a:endParaRPr lang="fr-FR" dirty="0"/>
          </a:p>
        </p:txBody>
      </p:sp>
      <p:sp>
        <p:nvSpPr>
          <p:cNvPr id="3" name="Espace réservé du contenu 2"/>
          <p:cNvSpPr>
            <a:spLocks noGrp="1"/>
          </p:cNvSpPr>
          <p:nvPr>
            <p:ph idx="1"/>
          </p:nvPr>
        </p:nvSpPr>
        <p:spPr>
          <a:xfrm>
            <a:off x="838200" y="3289488"/>
            <a:ext cx="4066032" cy="3431987"/>
          </a:xfrm>
        </p:spPr>
        <p:txBody>
          <a:bodyPr>
            <a:normAutofit/>
          </a:bodyPr>
          <a:lstStyle/>
          <a:p>
            <a:r>
              <a:rPr lang="fr-FR" dirty="0" err="1"/>
              <a:t>Semantics</a:t>
            </a:r>
            <a:endParaRPr lang="fr-FR" dirty="0"/>
          </a:p>
          <a:p>
            <a:r>
              <a:rPr lang="fr-FR" dirty="0" smtClean="0"/>
              <a:t>Ontologies</a:t>
            </a:r>
            <a:endParaRPr lang="fr-FR" dirty="0"/>
          </a:p>
          <a:p>
            <a:r>
              <a:rPr lang="fr-FR" dirty="0" err="1" smtClean="0"/>
              <a:t>Vocabulary</a:t>
            </a:r>
            <a:endParaRPr lang="fr-FR" dirty="0" smtClean="0"/>
          </a:p>
          <a:p>
            <a:r>
              <a:rPr lang="fr-FR" dirty="0" err="1" smtClean="0"/>
              <a:t>Wikipedia</a:t>
            </a:r>
            <a:endParaRPr lang="fr-FR" dirty="0"/>
          </a:p>
          <a:p>
            <a:r>
              <a:rPr lang="fr-FR" dirty="0" err="1" smtClean="0"/>
              <a:t>Geolocation</a:t>
            </a:r>
            <a:endParaRPr lang="fr-FR" dirty="0" smtClean="0"/>
          </a:p>
          <a:p>
            <a:r>
              <a:rPr lang="fr-FR" dirty="0" err="1" smtClean="0"/>
              <a:t>Research</a:t>
            </a:r>
            <a:r>
              <a:rPr lang="fr-FR" dirty="0" smtClean="0"/>
              <a:t> information</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24</a:t>
            </a:fld>
            <a:endParaRPr lang="fr-FR"/>
          </a:p>
        </p:txBody>
      </p:sp>
      <p:grpSp>
        <p:nvGrpSpPr>
          <p:cNvPr id="6" name="Groupe 5"/>
          <p:cNvGrpSpPr/>
          <p:nvPr/>
        </p:nvGrpSpPr>
        <p:grpSpPr>
          <a:xfrm>
            <a:off x="4740123" y="614529"/>
            <a:ext cx="2711753" cy="826754"/>
            <a:chOff x="4586475" y="1762291"/>
            <a:chExt cx="2711753" cy="826754"/>
          </a:xfrm>
        </p:grpSpPr>
        <p:sp>
          <p:nvSpPr>
            <p:cNvPr id="7" name="Rectangle 6"/>
            <p:cNvSpPr/>
            <p:nvPr/>
          </p:nvSpPr>
          <p:spPr>
            <a:xfrm>
              <a:off x="4586475" y="1762291"/>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1762291"/>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p:txBody>
        </p:sp>
      </p:grpSp>
      <p:sp>
        <p:nvSpPr>
          <p:cNvPr id="10" name="Espace réservé du contenu 2"/>
          <p:cNvSpPr txBox="1">
            <a:spLocks/>
          </p:cNvSpPr>
          <p:nvPr/>
        </p:nvSpPr>
        <p:spPr>
          <a:xfrm>
            <a:off x="838199" y="1690688"/>
            <a:ext cx="4617203" cy="134939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p>
          <a:p>
            <a:pPr marL="0" indent="0">
              <a:buNone/>
            </a:pPr>
            <a:r>
              <a:rPr lang="en-US" dirty="0" smtClean="0"/>
              <a:t>= </a:t>
            </a:r>
            <a:r>
              <a:rPr lang="en-US" i="1" dirty="0" smtClean="0"/>
              <a:t>structured data + knowledge; </a:t>
            </a:r>
            <a:r>
              <a:rPr lang="en-US" i="1" dirty="0" err="1" smtClean="0"/>
              <a:t>aboutness</a:t>
            </a:r>
            <a:r>
              <a:rPr lang="en-US" i="1" dirty="0" smtClean="0"/>
              <a:t>, intentionality</a:t>
            </a:r>
            <a:endParaRPr lang="fr-FR" i="1" dirty="0"/>
          </a:p>
        </p:txBody>
      </p:sp>
      <p:pic>
        <p:nvPicPr>
          <p:cNvPr id="11" name="Image 10"/>
          <p:cNvPicPr>
            <a:picLocks noChangeAspect="1"/>
          </p:cNvPicPr>
          <p:nvPr/>
        </p:nvPicPr>
        <p:blipFill>
          <a:blip r:embed="rId2"/>
          <a:stretch>
            <a:fillRect/>
          </a:stretch>
        </p:blipFill>
        <p:spPr>
          <a:xfrm>
            <a:off x="5455402" y="1940092"/>
            <a:ext cx="6667500" cy="3752850"/>
          </a:xfrm>
          <a:prstGeom prst="rect">
            <a:avLst/>
          </a:prstGeom>
        </p:spPr>
      </p:pic>
      <p:sp>
        <p:nvSpPr>
          <p:cNvPr id="12" name="Rectangle 11"/>
          <p:cNvSpPr/>
          <p:nvPr/>
        </p:nvSpPr>
        <p:spPr>
          <a:xfrm>
            <a:off x="5815408" y="5855369"/>
            <a:ext cx="6307494" cy="338554"/>
          </a:xfrm>
          <a:prstGeom prst="rect">
            <a:avLst/>
          </a:prstGeom>
        </p:spPr>
        <p:txBody>
          <a:bodyPr wrap="square">
            <a:spAutoFit/>
          </a:bodyPr>
          <a:lstStyle/>
          <a:p>
            <a:r>
              <a:rPr lang="fr-FR" sz="1600" dirty="0"/>
              <a:t>http://davemeeker.com/wp-content/uploads/2008/04/semanticweb.jpg</a:t>
            </a:r>
          </a:p>
        </p:txBody>
      </p:sp>
    </p:spTree>
    <p:extLst>
      <p:ext uri="{BB962C8B-B14F-4D97-AF65-F5344CB8AC3E}">
        <p14:creationId xmlns:p14="http://schemas.microsoft.com/office/powerpoint/2010/main" val="3680911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ETD as a</a:t>
            </a:r>
            <a:endParaRPr lang="fr-FR" dirty="0"/>
          </a:p>
        </p:txBody>
      </p:sp>
      <p:sp>
        <p:nvSpPr>
          <p:cNvPr id="3" name="Espace réservé du contenu 2"/>
          <p:cNvSpPr>
            <a:spLocks noGrp="1"/>
          </p:cNvSpPr>
          <p:nvPr>
            <p:ph idx="1"/>
          </p:nvPr>
        </p:nvSpPr>
        <p:spPr>
          <a:xfrm>
            <a:off x="838200" y="3043456"/>
            <a:ext cx="6613676" cy="3312894"/>
          </a:xfrm>
          <a:scene3d>
            <a:camera prst="orthographicFront"/>
            <a:lightRig rig="threePt" dir="t"/>
          </a:scene3d>
          <a:sp3d extrusionH="76200">
            <a:extrusionClr>
              <a:schemeClr val="accent1"/>
            </a:extrusionClr>
          </a:sp3d>
        </p:spPr>
        <p:txBody>
          <a:bodyPr>
            <a:normAutofit/>
          </a:bodyPr>
          <a:lstStyle/>
          <a:p>
            <a:r>
              <a:rPr lang="fr-FR" dirty="0" err="1" smtClean="0"/>
              <a:t>Rules</a:t>
            </a:r>
            <a:r>
              <a:rPr lang="fr-FR" dirty="0" smtClean="0"/>
              <a:t> (prescription)</a:t>
            </a:r>
          </a:p>
          <a:p>
            <a:pPr lvl="1"/>
            <a:r>
              <a:rPr lang="fr-FR" dirty="0" smtClean="0"/>
              <a:t>Format</a:t>
            </a:r>
          </a:p>
          <a:p>
            <a:pPr lvl="1"/>
            <a:r>
              <a:rPr lang="fr-FR" dirty="0" smtClean="0"/>
              <a:t>Structure</a:t>
            </a:r>
          </a:p>
          <a:p>
            <a:r>
              <a:rPr lang="fr-FR" dirty="0" err="1" smtClean="0"/>
              <a:t>Legal</a:t>
            </a:r>
            <a:r>
              <a:rPr lang="fr-FR" dirty="0" smtClean="0"/>
              <a:t> </a:t>
            </a:r>
            <a:r>
              <a:rPr lang="fr-FR" dirty="0" err="1" smtClean="0"/>
              <a:t>status</a:t>
            </a:r>
            <a:endParaRPr lang="fr-FR" dirty="0" smtClean="0"/>
          </a:p>
          <a:p>
            <a:pPr lvl="1"/>
            <a:r>
              <a:rPr lang="fr-FR" dirty="0" smtClean="0"/>
              <a:t>IP exception</a:t>
            </a:r>
          </a:p>
          <a:p>
            <a:pPr lvl="1"/>
            <a:r>
              <a:rPr lang="fr-FR" dirty="0" err="1" smtClean="0"/>
              <a:t>Licensing</a:t>
            </a:r>
            <a:endParaRPr lang="fr-FR" dirty="0" smtClean="0"/>
          </a:p>
          <a:p>
            <a:pPr lvl="1"/>
            <a:r>
              <a:rPr lang="fr-FR" dirty="0" smtClean="0"/>
              <a:t>Access restrictions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25</a:t>
            </a:fld>
            <a:endParaRPr lang="fr-FR"/>
          </a:p>
        </p:txBody>
      </p:sp>
      <p:grpSp>
        <p:nvGrpSpPr>
          <p:cNvPr id="9" name="Groupe 8"/>
          <p:cNvGrpSpPr/>
          <p:nvPr/>
        </p:nvGrpSpPr>
        <p:grpSpPr>
          <a:xfrm>
            <a:off x="4740123" y="614529"/>
            <a:ext cx="2711753" cy="826754"/>
            <a:chOff x="4586475" y="2795734"/>
            <a:chExt cx="2711753" cy="826754"/>
          </a:xfrm>
        </p:grpSpPr>
        <p:sp>
          <p:nvSpPr>
            <p:cNvPr id="10" name="Rectangle 9"/>
            <p:cNvSpPr/>
            <p:nvPr/>
          </p:nvSpPr>
          <p:spPr>
            <a:xfrm>
              <a:off x="4586475" y="2795734"/>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4586475" y="2795734"/>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p:txBody>
        </p:sp>
      </p:grpSp>
      <p:sp>
        <p:nvSpPr>
          <p:cNvPr id="12" name="Espace réservé du contenu 2"/>
          <p:cNvSpPr txBox="1">
            <a:spLocks/>
          </p:cNvSpPr>
          <p:nvPr/>
        </p:nvSpPr>
        <p:spPr>
          <a:xfrm>
            <a:off x="838200" y="1690688"/>
            <a:ext cx="6491068" cy="1349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p>
          <a:p>
            <a:pPr marL="0" indent="0">
              <a:buNone/>
            </a:pPr>
            <a:r>
              <a:rPr lang="en-US" dirty="0" smtClean="0"/>
              <a:t>= </a:t>
            </a:r>
            <a:r>
              <a:rPr lang="en-US" i="1" dirty="0" smtClean="0"/>
              <a:t>data + procedure</a:t>
            </a:r>
            <a:endParaRPr lang="fr-FR" i="1" dirty="0"/>
          </a:p>
        </p:txBody>
      </p:sp>
      <p:pic>
        <p:nvPicPr>
          <p:cNvPr id="7" name="Image 6"/>
          <p:cNvPicPr>
            <a:picLocks noChangeAspect="1"/>
          </p:cNvPicPr>
          <p:nvPr/>
        </p:nvPicPr>
        <p:blipFill>
          <a:blip r:embed="rId2"/>
          <a:stretch>
            <a:fillRect/>
          </a:stretch>
        </p:blipFill>
        <p:spPr>
          <a:xfrm>
            <a:off x="5743575" y="1690687"/>
            <a:ext cx="5610225" cy="4295775"/>
          </a:xfrm>
          <a:prstGeom prst="rect">
            <a:avLst/>
          </a:prstGeom>
        </p:spPr>
      </p:pic>
      <p:sp>
        <p:nvSpPr>
          <p:cNvPr id="8" name="Rectangle 7"/>
          <p:cNvSpPr/>
          <p:nvPr/>
        </p:nvSpPr>
        <p:spPr>
          <a:xfrm>
            <a:off x="6552861" y="6168311"/>
            <a:ext cx="4771243" cy="369332"/>
          </a:xfrm>
          <a:prstGeom prst="rect">
            <a:avLst/>
          </a:prstGeom>
        </p:spPr>
        <p:txBody>
          <a:bodyPr wrap="none">
            <a:spAutoFit/>
          </a:bodyPr>
          <a:lstStyle/>
          <a:p>
            <a:r>
              <a:rPr lang="fr-FR" dirty="0"/>
              <a:t>https://wikis.tdl.org/tdl/ETD_Workflow_Diagram</a:t>
            </a:r>
          </a:p>
        </p:txBody>
      </p:sp>
    </p:spTree>
    <p:extLst>
      <p:ext uri="{BB962C8B-B14F-4D97-AF65-F5344CB8AC3E}">
        <p14:creationId xmlns:p14="http://schemas.microsoft.com/office/powerpoint/2010/main" val="365845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Examples</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26</a:t>
            </a:fld>
            <a:endParaRPr lang="fr-FR"/>
          </a:p>
        </p:txBody>
      </p:sp>
    </p:spTree>
    <p:extLst>
      <p:ext uri="{BB962C8B-B14F-4D97-AF65-F5344CB8AC3E}">
        <p14:creationId xmlns:p14="http://schemas.microsoft.com/office/powerpoint/2010/main" val="3605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365125"/>
            <a:ext cx="11203983" cy="1325563"/>
          </a:xfrm>
        </p:spPr>
        <p:txBody>
          <a:bodyPr/>
          <a:lstStyle/>
          <a:p>
            <a:r>
              <a:rPr lang="fr-FR" dirty="0" err="1" smtClean="0"/>
              <a:t>Re-use</a:t>
            </a:r>
            <a:r>
              <a:rPr lang="fr-FR" dirty="0" smtClean="0"/>
              <a:t> to </a:t>
            </a:r>
            <a:r>
              <a:rPr lang="fr-FR" dirty="0" err="1" smtClean="0"/>
              <a:t>enable</a:t>
            </a:r>
            <a:r>
              <a:rPr lang="fr-FR" dirty="0" smtClean="0"/>
              <a:t> new insights </a:t>
            </a:r>
            <a:r>
              <a:rPr lang="fr-FR" dirty="0" err="1" smtClean="0"/>
              <a:t>from</a:t>
            </a:r>
            <a:r>
              <a:rPr lang="fr-FR" dirty="0" smtClean="0"/>
              <a:t> </a:t>
            </a:r>
            <a:r>
              <a:rPr lang="fr-FR" dirty="0" err="1" smtClean="0"/>
              <a:t>text</a:t>
            </a:r>
            <a:r>
              <a:rPr lang="fr-FR" dirty="0" smtClean="0"/>
              <a:t> and data</a:t>
            </a:r>
            <a:endParaRPr lang="fr-FR" dirty="0"/>
          </a:p>
        </p:txBody>
      </p:sp>
      <p:sp>
        <p:nvSpPr>
          <p:cNvPr id="3" name="Espace réservé du contenu 2"/>
          <p:cNvSpPr>
            <a:spLocks noGrp="1"/>
          </p:cNvSpPr>
          <p:nvPr>
            <p:ph idx="1"/>
          </p:nvPr>
        </p:nvSpPr>
        <p:spPr/>
        <p:txBody>
          <a:bodyPr/>
          <a:lstStyle/>
          <a:p>
            <a:r>
              <a:rPr lang="en-US" dirty="0" smtClean="0"/>
              <a:t>Text and data mining (TDM) or content mining of machine-readable text and data</a:t>
            </a:r>
          </a:p>
          <a:p>
            <a:r>
              <a:rPr lang="en-US" dirty="0" smtClean="0"/>
              <a:t>Extraction of information (knowledge) from large volume of content</a:t>
            </a:r>
          </a:p>
          <a:p>
            <a:r>
              <a:rPr lang="en-US" dirty="0" smtClean="0"/>
              <a:t>“</a:t>
            </a:r>
            <a:r>
              <a:rPr lang="en-US" dirty="0"/>
              <a:t>The main barriers against the uptake of TDM are not technical, but primarily a lack of awareness among academics, and a skills gap. They relate to legal issues around copyright and database rights, and to some policy choices of restrictions being implemented by publishers on (for instance) access to APIs. </a:t>
            </a:r>
            <a:r>
              <a:rPr lang="en-US" dirty="0">
                <a:solidFill>
                  <a:srgbClr val="FF0000"/>
                </a:solidFill>
              </a:rPr>
              <a:t>These problems are all soluble, but require non-technical solutions</a:t>
            </a:r>
            <a:r>
              <a:rPr lang="en-US" dirty="0" smtClean="0">
                <a:solidFill>
                  <a:srgbClr val="FF0000"/>
                </a:solidFill>
              </a:rPr>
              <a:t>.</a:t>
            </a:r>
            <a:r>
              <a:rPr lang="en-US" dirty="0" smtClean="0"/>
              <a:t>”</a:t>
            </a:r>
            <a:endParaRPr lang="fr-FR" dirty="0"/>
          </a:p>
        </p:txBody>
      </p:sp>
      <p:sp>
        <p:nvSpPr>
          <p:cNvPr id="4" name="Espace réservé du pied de page 3"/>
          <p:cNvSpPr>
            <a:spLocks noGrp="1"/>
          </p:cNvSpPr>
          <p:nvPr>
            <p:ph type="ftr" sz="quarter" idx="11"/>
          </p:nvPr>
        </p:nvSpPr>
        <p:spPr/>
        <p:txBody>
          <a:bodyPr/>
          <a:lstStyle/>
          <a:p>
            <a:r>
              <a:rPr lang="en-US" dirty="0" smtClean="0"/>
              <a:t>ETD2016 Lille 11-13 July 2016</a:t>
            </a:r>
            <a:endParaRPr lang="fr-FR" dirty="0"/>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27</a:t>
            </a:fld>
            <a:endParaRPr lang="fr-FR" dirty="0"/>
          </a:p>
        </p:txBody>
      </p:sp>
      <p:sp>
        <p:nvSpPr>
          <p:cNvPr id="7" name="Rectangle 6"/>
          <p:cNvSpPr/>
          <p:nvPr/>
        </p:nvSpPr>
        <p:spPr>
          <a:xfrm>
            <a:off x="3791920" y="5592188"/>
            <a:ext cx="8400080" cy="584775"/>
          </a:xfrm>
          <a:prstGeom prst="rect">
            <a:avLst/>
          </a:prstGeom>
        </p:spPr>
        <p:txBody>
          <a:bodyPr wrap="square">
            <a:spAutoFit/>
          </a:bodyPr>
          <a:lstStyle/>
          <a:p>
            <a:r>
              <a:rPr lang="en-US" sz="1600" dirty="0"/>
              <a:t>Brook, M., Murray-Rust, P., Oppenheim, C., Nov. 2014. The social, political and legal aspects of text and data mining (TDM). </a:t>
            </a:r>
            <a:r>
              <a:rPr lang="en-US" sz="1600" i="1" dirty="0"/>
              <a:t>D-Lib Magazine</a:t>
            </a:r>
            <a:r>
              <a:rPr lang="en-US" sz="1600" dirty="0"/>
              <a:t> 20 (11/12</a:t>
            </a:r>
            <a:r>
              <a:rPr lang="en-US" sz="1600" dirty="0" smtClean="0"/>
              <a:t>). http</a:t>
            </a:r>
            <a:r>
              <a:rPr lang="en-US" sz="1600" dirty="0"/>
              <a:t>://dx.doi.org/10.1045/november14-brook</a:t>
            </a:r>
            <a:endParaRPr lang="fr-FR" sz="1600" dirty="0"/>
          </a:p>
        </p:txBody>
      </p:sp>
    </p:spTree>
    <p:extLst>
      <p:ext uri="{BB962C8B-B14F-4D97-AF65-F5344CB8AC3E}">
        <p14:creationId xmlns:p14="http://schemas.microsoft.com/office/powerpoint/2010/main" val="292177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SPECTRa</a:t>
            </a:r>
            <a:r>
              <a:rPr lang="fr-FR" dirty="0" smtClean="0"/>
              <a:t>-T – a JISC </a:t>
            </a:r>
            <a:r>
              <a:rPr lang="fr-FR" dirty="0" err="1" smtClean="0"/>
              <a:t>project</a:t>
            </a:r>
            <a:r>
              <a:rPr lang="fr-FR" dirty="0" smtClean="0"/>
              <a:t> 2007-2008</a:t>
            </a:r>
            <a:endParaRPr lang="fr-FR" dirty="0"/>
          </a:p>
        </p:txBody>
      </p:sp>
      <p:sp>
        <p:nvSpPr>
          <p:cNvPr id="3" name="Espace réservé du contenu 2"/>
          <p:cNvSpPr>
            <a:spLocks noGrp="1"/>
          </p:cNvSpPr>
          <p:nvPr>
            <p:ph idx="1"/>
          </p:nvPr>
        </p:nvSpPr>
        <p:spPr/>
        <p:txBody>
          <a:bodyPr>
            <a:normAutofit/>
          </a:bodyPr>
          <a:lstStyle/>
          <a:p>
            <a:r>
              <a:rPr lang="en-US" dirty="0" smtClean="0"/>
              <a:t>A proof-of-concept approach focusing </a:t>
            </a:r>
            <a:r>
              <a:rPr lang="en-US" dirty="0"/>
              <a:t>on chemistry research data in molecular and related </a:t>
            </a:r>
            <a:r>
              <a:rPr lang="en-US" dirty="0" smtClean="0"/>
              <a:t>subjects</a:t>
            </a:r>
          </a:p>
          <a:p>
            <a:r>
              <a:rPr lang="en-US" dirty="0" smtClean="0"/>
              <a:t>To </a:t>
            </a:r>
            <a:r>
              <a:rPr lang="en-US" dirty="0"/>
              <a:t>develop text-mining tools and processes for the automatic extraction of experimental research data (chemical objects and named chemical entities</a:t>
            </a:r>
            <a:r>
              <a:rPr lang="en-US" dirty="0" smtClean="0"/>
              <a:t>)</a:t>
            </a:r>
          </a:p>
          <a:p>
            <a:r>
              <a:rPr lang="en-US" dirty="0"/>
              <a:t>T</a:t>
            </a:r>
            <a:r>
              <a:rPr lang="en-US" dirty="0" smtClean="0"/>
              <a:t>o </a:t>
            </a:r>
            <a:r>
              <a:rPr lang="en-US" dirty="0"/>
              <a:t>transform the extracted data into metadata and ingest them into data repositories and RDF </a:t>
            </a:r>
            <a:r>
              <a:rPr lang="en-US" dirty="0" err="1"/>
              <a:t>triplestores</a:t>
            </a:r>
            <a:r>
              <a:rPr lang="en-US" dirty="0"/>
              <a:t>, thus enabling RDF-based semantic querying of the </a:t>
            </a:r>
            <a:r>
              <a:rPr lang="en-US" dirty="0" smtClean="0"/>
              <a:t>contents</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28</a:t>
            </a:fld>
            <a:endParaRPr lang="fr-FR"/>
          </a:p>
        </p:txBody>
      </p:sp>
      <p:sp>
        <p:nvSpPr>
          <p:cNvPr id="6" name="Rectangle 5"/>
          <p:cNvSpPr/>
          <p:nvPr/>
        </p:nvSpPr>
        <p:spPr>
          <a:xfrm>
            <a:off x="6374969" y="5032911"/>
            <a:ext cx="6096000" cy="1323439"/>
          </a:xfrm>
          <a:prstGeom prst="rect">
            <a:avLst/>
          </a:prstGeom>
        </p:spPr>
        <p:txBody>
          <a:bodyPr>
            <a:spAutoFit/>
          </a:bodyPr>
          <a:lstStyle/>
          <a:p>
            <a:r>
              <a:rPr lang="fr-FR" sz="1600" dirty="0"/>
              <a:t>Morgan, P., </a:t>
            </a:r>
            <a:r>
              <a:rPr lang="fr-FR" sz="1600" dirty="0" err="1"/>
              <a:t>Downing</a:t>
            </a:r>
            <a:r>
              <a:rPr lang="fr-FR" sz="1600" dirty="0"/>
              <a:t>, J., Murray-Rust, P., Stewart, D., </a:t>
            </a:r>
            <a:r>
              <a:rPr lang="fr-FR" sz="1600" dirty="0" err="1"/>
              <a:t>Tonge</a:t>
            </a:r>
            <a:r>
              <a:rPr lang="fr-FR" sz="1600" dirty="0"/>
              <a:t>, A., Townsend, J., </a:t>
            </a:r>
            <a:r>
              <a:rPr lang="fr-FR" sz="1600" dirty="0" err="1"/>
              <a:t>Rzepa</a:t>
            </a:r>
            <a:r>
              <a:rPr lang="fr-FR" sz="1600" dirty="0"/>
              <a:t>, H., 2008. </a:t>
            </a:r>
            <a:r>
              <a:rPr lang="fr-FR" sz="1600" dirty="0" err="1"/>
              <a:t>Extracting</a:t>
            </a:r>
            <a:r>
              <a:rPr lang="fr-FR" sz="1600" dirty="0"/>
              <a:t> and </a:t>
            </a:r>
            <a:r>
              <a:rPr lang="fr-FR" sz="1600" dirty="0" err="1"/>
              <a:t>re-using</a:t>
            </a:r>
            <a:r>
              <a:rPr lang="fr-FR" sz="1600" dirty="0"/>
              <a:t> </a:t>
            </a:r>
            <a:r>
              <a:rPr lang="fr-FR" sz="1600" dirty="0" err="1"/>
              <a:t>research</a:t>
            </a:r>
            <a:r>
              <a:rPr lang="fr-FR" sz="1600" dirty="0"/>
              <a:t> data </a:t>
            </a:r>
            <a:r>
              <a:rPr lang="fr-FR" sz="1600" dirty="0" err="1"/>
              <a:t>from</a:t>
            </a:r>
            <a:r>
              <a:rPr lang="fr-FR" sz="1600" dirty="0"/>
              <a:t> </a:t>
            </a:r>
            <a:r>
              <a:rPr lang="fr-FR" sz="1600" dirty="0" err="1"/>
              <a:t>chemistry</a:t>
            </a:r>
            <a:r>
              <a:rPr lang="fr-FR" sz="1600" dirty="0"/>
              <a:t> e-theses: the </a:t>
            </a:r>
            <a:r>
              <a:rPr lang="fr-FR" sz="1600" dirty="0" err="1"/>
              <a:t>SPECTRa</a:t>
            </a:r>
            <a:r>
              <a:rPr lang="fr-FR" sz="1600" dirty="0"/>
              <a:t>-t </a:t>
            </a:r>
            <a:r>
              <a:rPr lang="fr-FR" sz="1600" dirty="0" err="1"/>
              <a:t>project</a:t>
            </a:r>
            <a:r>
              <a:rPr lang="fr-FR" sz="1600" dirty="0"/>
              <a:t>. In: </a:t>
            </a:r>
            <a:r>
              <a:rPr lang="fr-FR" sz="1600" i="1" dirty="0"/>
              <a:t>ETD 2008 11th International Symposium on </a:t>
            </a:r>
            <a:r>
              <a:rPr lang="fr-FR" sz="1600" i="1" dirty="0" err="1"/>
              <a:t>Electronic</a:t>
            </a:r>
            <a:r>
              <a:rPr lang="fr-FR" sz="1600" i="1" dirty="0"/>
              <a:t> Theses and Dissertations</a:t>
            </a:r>
            <a:r>
              <a:rPr lang="fr-FR" sz="1600" dirty="0"/>
              <a:t>, 4 - 7 </a:t>
            </a:r>
            <a:r>
              <a:rPr lang="fr-FR" sz="1600" dirty="0" err="1"/>
              <a:t>June</a:t>
            </a:r>
            <a:r>
              <a:rPr lang="fr-FR" sz="1600" dirty="0"/>
              <a:t> 2008, The Robert Gordon </a:t>
            </a:r>
            <a:r>
              <a:rPr lang="fr-FR" sz="1600" dirty="0" err="1"/>
              <a:t>University</a:t>
            </a:r>
            <a:r>
              <a:rPr lang="fr-FR" sz="1600" dirty="0"/>
              <a:t>, Aberdeen, UK.</a:t>
            </a:r>
          </a:p>
        </p:txBody>
      </p:sp>
    </p:spTree>
    <p:extLst>
      <p:ext uri="{BB962C8B-B14F-4D97-AF65-F5344CB8AC3E}">
        <p14:creationId xmlns:p14="http://schemas.microsoft.com/office/powerpoint/2010/main" val="595240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SPECTRa</a:t>
            </a:r>
            <a:r>
              <a:rPr lang="fr-FR" dirty="0" smtClean="0"/>
              <a:t>-T workflow</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29</a:t>
            </a:fld>
            <a:endParaRPr lang="fr-FR"/>
          </a:p>
        </p:txBody>
      </p:sp>
      <p:sp>
        <p:nvSpPr>
          <p:cNvPr id="7" name="Rectangle 6"/>
          <p:cNvSpPr/>
          <p:nvPr/>
        </p:nvSpPr>
        <p:spPr>
          <a:xfrm>
            <a:off x="5817031" y="6015831"/>
            <a:ext cx="6374969" cy="338554"/>
          </a:xfrm>
          <a:prstGeom prst="rect">
            <a:avLst/>
          </a:prstGeom>
        </p:spPr>
        <p:txBody>
          <a:bodyPr wrap="square">
            <a:spAutoFit/>
          </a:bodyPr>
          <a:lstStyle/>
          <a:p>
            <a:r>
              <a:rPr lang="fr-FR" sz="1600" dirty="0">
                <a:latin typeface="verdana" panose="020B0604030504040204" pitchFamily="34" charset="0"/>
              </a:rPr>
              <a:t>http://www.dspace.cam.ac.uk/handle/1810/230116</a:t>
            </a:r>
            <a:endParaRPr lang="fr-FR" sz="1600" dirty="0"/>
          </a:p>
        </p:txBody>
      </p:sp>
      <p:pic>
        <p:nvPicPr>
          <p:cNvPr id="9" name="Espace réservé du contenu 8"/>
          <p:cNvPicPr>
            <a:picLocks noGrp="1" noChangeAspect="1"/>
          </p:cNvPicPr>
          <p:nvPr>
            <p:ph idx="1"/>
          </p:nvPr>
        </p:nvPicPr>
        <p:blipFill>
          <a:blip r:embed="rId2"/>
          <a:stretch>
            <a:fillRect/>
          </a:stretch>
        </p:blipFill>
        <p:spPr>
          <a:xfrm>
            <a:off x="2618285" y="2286249"/>
            <a:ext cx="6955429" cy="3134021"/>
          </a:xfrm>
          <a:prstGeom prst="rect">
            <a:avLst/>
          </a:prstGeom>
        </p:spPr>
      </p:pic>
      <p:sp>
        <p:nvSpPr>
          <p:cNvPr id="10" name="ZoneTexte 9"/>
          <p:cNvSpPr txBox="1"/>
          <p:nvPr/>
        </p:nvSpPr>
        <p:spPr>
          <a:xfrm>
            <a:off x="6586780" y="1336043"/>
            <a:ext cx="5470901" cy="923330"/>
          </a:xfrm>
          <a:prstGeom prst="rect">
            <a:avLst/>
          </a:prstGeom>
          <a:noFill/>
          <a:ln w="6350">
            <a:solidFill>
              <a:schemeClr val="tx1"/>
            </a:solidFill>
          </a:ln>
        </p:spPr>
        <p:txBody>
          <a:bodyPr wrap="square" rtlCol="0">
            <a:spAutoFit/>
          </a:bodyPr>
          <a:lstStyle/>
          <a:p>
            <a:r>
              <a:rPr lang="fr-FR" dirty="0" err="1" smtClean="0"/>
              <a:t>Various</a:t>
            </a:r>
            <a:r>
              <a:rPr lang="fr-FR" dirty="0" smtClean="0"/>
              <a:t> ETD formats </a:t>
            </a:r>
            <a:r>
              <a:rPr lang="fr-FR" dirty="0"/>
              <a:t>– </a:t>
            </a:r>
            <a:r>
              <a:rPr lang="fr-FR" dirty="0" err="1"/>
              <a:t>LaTeX</a:t>
            </a:r>
            <a:r>
              <a:rPr lang="fr-FR" dirty="0"/>
              <a:t>, </a:t>
            </a:r>
            <a:r>
              <a:rPr lang="fr-FR" dirty="0" smtClean="0"/>
              <a:t>Postscript</a:t>
            </a:r>
            <a:r>
              <a:rPr lang="fr-FR" dirty="0"/>
              <a:t>, Adobe Portable Document Format (PDF), Microsoft Word (DOC</a:t>
            </a:r>
            <a:r>
              <a:rPr lang="fr-FR" dirty="0" smtClean="0"/>
              <a:t>), </a:t>
            </a:r>
            <a:endParaRPr lang="fr-FR" dirty="0"/>
          </a:p>
          <a:p>
            <a:r>
              <a:rPr lang="fr-FR" dirty="0"/>
              <a:t>Microsoft Office Open XML (DOCX)</a:t>
            </a:r>
          </a:p>
        </p:txBody>
      </p:sp>
    </p:spTree>
    <p:extLst>
      <p:ext uri="{BB962C8B-B14F-4D97-AF65-F5344CB8AC3E}">
        <p14:creationId xmlns:p14="http://schemas.microsoft.com/office/powerpoint/2010/main" val="347245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ETD2016 Lille 11-13 July 2016</a:t>
            </a:r>
            <a:endParaRPr lang="fr-FR"/>
          </a:p>
        </p:txBody>
      </p:sp>
      <p:sp>
        <p:nvSpPr>
          <p:cNvPr id="3" name="Espace réservé du numéro de diapositive 2"/>
          <p:cNvSpPr>
            <a:spLocks noGrp="1"/>
          </p:cNvSpPr>
          <p:nvPr>
            <p:ph type="sldNum" sz="quarter" idx="12"/>
          </p:nvPr>
        </p:nvSpPr>
        <p:spPr/>
        <p:txBody>
          <a:bodyPr/>
          <a:lstStyle/>
          <a:p>
            <a:fld id="{DFA91EE6-6655-4F6E-89CB-D4C376920BAA}" type="slidenum">
              <a:rPr lang="fr-FR" smtClean="0"/>
              <a:t>3</a:t>
            </a:fld>
            <a:endParaRPr lang="fr-FR"/>
          </a:p>
        </p:txBody>
      </p:sp>
      <p:pic>
        <p:nvPicPr>
          <p:cNvPr id="6" name="Image 5"/>
          <p:cNvPicPr>
            <a:picLocks noChangeAspect="1"/>
          </p:cNvPicPr>
          <p:nvPr/>
        </p:nvPicPr>
        <p:blipFill>
          <a:blip r:embed="rId2"/>
          <a:stretch>
            <a:fillRect/>
          </a:stretch>
        </p:blipFill>
        <p:spPr>
          <a:xfrm>
            <a:off x="-1981200" y="-438150"/>
            <a:ext cx="16154400" cy="7734300"/>
          </a:xfrm>
          <a:prstGeom prst="rect">
            <a:avLst/>
          </a:prstGeom>
        </p:spPr>
      </p:pic>
    </p:spTree>
    <p:extLst>
      <p:ext uri="{BB962C8B-B14F-4D97-AF65-F5344CB8AC3E}">
        <p14:creationId xmlns:p14="http://schemas.microsoft.com/office/powerpoint/2010/main" val="3438852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1325563"/>
          </a:xfrm>
        </p:spPr>
        <p:txBody>
          <a:bodyPr/>
          <a:lstStyle/>
          <a:p>
            <a:r>
              <a:rPr lang="fr-FR" dirty="0" err="1" smtClean="0"/>
              <a:t>SPECTRa</a:t>
            </a:r>
            <a:r>
              <a:rPr lang="fr-FR" dirty="0" smtClean="0"/>
              <a:t>-T on </a:t>
            </a:r>
            <a:r>
              <a:rPr lang="fr-FR" dirty="0" err="1" smtClean="0"/>
              <a:t>ETDs</a:t>
            </a:r>
            <a:r>
              <a:rPr lang="fr-FR" dirty="0" smtClean="0"/>
              <a:t> as</a:t>
            </a:r>
            <a:endParaRPr lang="fr-FR" dirty="0"/>
          </a:p>
        </p:txBody>
      </p:sp>
      <p:sp>
        <p:nvSpPr>
          <p:cNvPr id="3" name="Espace réservé du contenu 2"/>
          <p:cNvSpPr>
            <a:spLocks noGrp="1"/>
          </p:cNvSpPr>
          <p:nvPr>
            <p:ph idx="1"/>
          </p:nvPr>
        </p:nvSpPr>
        <p:spPr/>
        <p:txBody>
          <a:bodyPr>
            <a:normAutofit/>
          </a:bodyPr>
          <a:lstStyle/>
          <a:p>
            <a:r>
              <a:rPr lang="en-US" dirty="0" smtClean="0"/>
              <a:t>“</a:t>
            </a:r>
            <a:r>
              <a:rPr lang="en-US" dirty="0" smtClean="0">
                <a:solidFill>
                  <a:srgbClr val="FF0000"/>
                </a:solidFill>
              </a:rPr>
              <a:t>PDF</a:t>
            </a:r>
            <a:r>
              <a:rPr lang="en-US" dirty="0" smtClean="0"/>
              <a:t>  (…) is </a:t>
            </a:r>
            <a:r>
              <a:rPr lang="en-US" dirty="0"/>
              <a:t>significantly </a:t>
            </a:r>
            <a:r>
              <a:rPr lang="en-US" dirty="0" smtClean="0"/>
              <a:t>less well-suited </a:t>
            </a:r>
            <a:r>
              <a:rPr lang="en-US" dirty="0"/>
              <a:t>to text-mining than is marked-up text</a:t>
            </a:r>
            <a:r>
              <a:rPr lang="en-US" dirty="0" smtClean="0"/>
              <a:t>.” </a:t>
            </a:r>
          </a:p>
          <a:p>
            <a:r>
              <a:rPr lang="en-US" dirty="0" smtClean="0"/>
              <a:t>“For data </a:t>
            </a:r>
            <a:r>
              <a:rPr lang="en-US" dirty="0"/>
              <a:t>mining in chemistry, </a:t>
            </a:r>
            <a:r>
              <a:rPr lang="en-US" dirty="0">
                <a:solidFill>
                  <a:srgbClr val="FF0000"/>
                </a:solidFill>
              </a:rPr>
              <a:t>a marked-up document file format </a:t>
            </a:r>
            <a:r>
              <a:rPr lang="en-US" dirty="0"/>
              <a:t>(such as Office Open XML</a:t>
            </a:r>
            <a:r>
              <a:rPr lang="en-US" dirty="0" smtClean="0"/>
              <a:t>) for </a:t>
            </a:r>
            <a:r>
              <a:rPr lang="en-US" dirty="0"/>
              <a:t>deposited e-theses should be available in preference to PDF</a:t>
            </a:r>
            <a:r>
              <a:rPr lang="en-US" dirty="0" smtClean="0"/>
              <a:t>.” </a:t>
            </a:r>
          </a:p>
          <a:p>
            <a:r>
              <a:rPr lang="en-US" dirty="0" smtClean="0"/>
              <a:t>“Require deposit </a:t>
            </a:r>
            <a:r>
              <a:rPr lang="en-US" dirty="0"/>
              <a:t>of the Word version of the thesis, and then to convert it to XML </a:t>
            </a:r>
            <a:r>
              <a:rPr lang="en-US" dirty="0">
                <a:solidFill>
                  <a:srgbClr val="FF0000"/>
                </a:solidFill>
              </a:rPr>
              <a:t>as a </a:t>
            </a:r>
            <a:r>
              <a:rPr lang="en-US" dirty="0" smtClean="0">
                <a:solidFill>
                  <a:srgbClr val="FF0000"/>
                </a:solidFill>
              </a:rPr>
              <a:t>standard process </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30</a:t>
            </a:fld>
            <a:endParaRPr lang="fr-FR"/>
          </a:p>
        </p:txBody>
      </p:sp>
      <p:grpSp>
        <p:nvGrpSpPr>
          <p:cNvPr id="6" name="Groupe 5"/>
          <p:cNvGrpSpPr/>
          <p:nvPr/>
        </p:nvGrpSpPr>
        <p:grpSpPr>
          <a:xfrm>
            <a:off x="5898847" y="614528"/>
            <a:ext cx="2711753" cy="826754"/>
            <a:chOff x="4586475" y="728849"/>
            <a:chExt cx="2711753" cy="826754"/>
          </a:xfrm>
        </p:grpSpPr>
        <p:sp>
          <p:nvSpPr>
            <p:cNvPr id="7" name="Rectangle 6"/>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p:txBody>
        </p:sp>
      </p:grpSp>
    </p:spTree>
    <p:extLst>
      <p:ext uri="{BB962C8B-B14F-4D97-AF65-F5344CB8AC3E}">
        <p14:creationId xmlns:p14="http://schemas.microsoft.com/office/powerpoint/2010/main" val="22069519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1325563"/>
          </a:xfrm>
        </p:spPr>
        <p:txBody>
          <a:bodyPr/>
          <a:lstStyle/>
          <a:p>
            <a:r>
              <a:rPr lang="fr-FR" dirty="0" err="1" smtClean="0"/>
              <a:t>SPECTRa</a:t>
            </a:r>
            <a:r>
              <a:rPr lang="fr-FR" dirty="0" smtClean="0"/>
              <a:t>-T on </a:t>
            </a:r>
            <a:r>
              <a:rPr lang="fr-FR" dirty="0" err="1" smtClean="0"/>
              <a:t>ETDs</a:t>
            </a:r>
            <a:r>
              <a:rPr lang="fr-FR" dirty="0" smtClean="0"/>
              <a:t> as</a:t>
            </a:r>
            <a:endParaRPr lang="fr-FR" dirty="0"/>
          </a:p>
        </p:txBody>
      </p:sp>
      <p:sp>
        <p:nvSpPr>
          <p:cNvPr id="3" name="Espace réservé du contenu 2"/>
          <p:cNvSpPr>
            <a:spLocks noGrp="1"/>
          </p:cNvSpPr>
          <p:nvPr>
            <p:ph idx="1"/>
          </p:nvPr>
        </p:nvSpPr>
        <p:spPr/>
        <p:txBody>
          <a:bodyPr>
            <a:normAutofit/>
          </a:bodyPr>
          <a:lstStyle/>
          <a:p>
            <a:r>
              <a:rPr lang="en-US" dirty="0" smtClean="0"/>
              <a:t>“Discipline-specific </a:t>
            </a:r>
            <a:r>
              <a:rPr lang="en-US" dirty="0"/>
              <a:t>text-mining tools, together with the </a:t>
            </a:r>
            <a:r>
              <a:rPr lang="en-US" dirty="0" err="1"/>
              <a:t>triplestore</a:t>
            </a:r>
            <a:r>
              <a:rPr lang="en-US" dirty="0"/>
              <a:t> and data repositories </a:t>
            </a:r>
            <a:r>
              <a:rPr lang="en-US" dirty="0" smtClean="0"/>
              <a:t>into which </a:t>
            </a:r>
            <a:r>
              <a:rPr lang="en-US" dirty="0"/>
              <a:t>text-mined outputs are to be deposited, will </a:t>
            </a:r>
            <a:r>
              <a:rPr lang="en-US" dirty="0">
                <a:solidFill>
                  <a:srgbClr val="FF0000"/>
                </a:solidFill>
              </a:rPr>
              <a:t>best be managed by subject </a:t>
            </a:r>
            <a:r>
              <a:rPr lang="en-US" dirty="0" smtClean="0">
                <a:solidFill>
                  <a:srgbClr val="FF0000"/>
                </a:solidFill>
              </a:rPr>
              <a:t>experts </a:t>
            </a:r>
            <a:r>
              <a:rPr lang="en-US" dirty="0" smtClean="0"/>
              <a:t>operating </a:t>
            </a:r>
            <a:r>
              <a:rPr lang="en-US" dirty="0"/>
              <a:t>within the same disciplinary environment</a:t>
            </a:r>
            <a:r>
              <a:rPr lang="en-US" dirty="0" smtClean="0"/>
              <a:t>.”</a:t>
            </a:r>
            <a:endParaRPr lang="en-US" dirty="0"/>
          </a:p>
          <a:p>
            <a:r>
              <a:rPr lang="en-US" dirty="0" smtClean="0"/>
              <a:t>“Much </a:t>
            </a:r>
            <a:r>
              <a:rPr lang="en-US" dirty="0"/>
              <a:t>of the effort involved in developing text-mining </a:t>
            </a:r>
            <a:r>
              <a:rPr lang="en-US" dirty="0" smtClean="0"/>
              <a:t>tools and </a:t>
            </a:r>
            <a:r>
              <a:rPr lang="en-US" dirty="0"/>
              <a:t>workflows is </a:t>
            </a:r>
            <a:r>
              <a:rPr lang="en-US" dirty="0">
                <a:solidFill>
                  <a:srgbClr val="FF0000"/>
                </a:solidFill>
              </a:rPr>
              <a:t>unavoidably specific to individual disciplines</a:t>
            </a:r>
            <a:r>
              <a:rPr lang="en-US" dirty="0" smtClean="0"/>
              <a:t>.”</a:t>
            </a:r>
          </a:p>
          <a:p>
            <a:r>
              <a:rPr lang="en-US" dirty="0" smtClean="0"/>
              <a:t>“Those </a:t>
            </a:r>
            <a:r>
              <a:rPr lang="en-US" dirty="0"/>
              <a:t>who </a:t>
            </a:r>
            <a:r>
              <a:rPr lang="en-US" dirty="0" smtClean="0"/>
              <a:t>are responsible </a:t>
            </a:r>
            <a:r>
              <a:rPr lang="en-US" dirty="0"/>
              <a:t>for designing and delivering institutional repository services </a:t>
            </a:r>
            <a:r>
              <a:rPr lang="en-US" dirty="0">
                <a:solidFill>
                  <a:srgbClr val="FF0000"/>
                </a:solidFill>
              </a:rPr>
              <a:t>need to work </a:t>
            </a:r>
            <a:r>
              <a:rPr lang="en-US" dirty="0" smtClean="0">
                <a:solidFill>
                  <a:srgbClr val="FF0000"/>
                </a:solidFill>
              </a:rPr>
              <a:t>closely with </a:t>
            </a:r>
            <a:r>
              <a:rPr lang="en-US" dirty="0">
                <a:solidFill>
                  <a:srgbClr val="FF0000"/>
                </a:solidFill>
              </a:rPr>
              <a:t>researchers in different subjects</a:t>
            </a:r>
            <a:r>
              <a:rPr lang="en-US" dirty="0"/>
              <a:t>, in order to understand their needs and </a:t>
            </a:r>
            <a:r>
              <a:rPr lang="en-US" dirty="0" smtClean="0"/>
              <a:t>co-ordinate departmental </a:t>
            </a:r>
            <a:r>
              <a:rPr lang="en-US" dirty="0"/>
              <a:t>and institutional activities</a:t>
            </a:r>
            <a:r>
              <a:rPr lang="en-US" dirty="0" smtClean="0"/>
              <a:t>.” </a:t>
            </a:r>
            <a:endParaRPr lang="en-US"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31</a:t>
            </a:fld>
            <a:endParaRPr lang="fr-FR"/>
          </a:p>
        </p:txBody>
      </p:sp>
      <p:grpSp>
        <p:nvGrpSpPr>
          <p:cNvPr id="6" name="Groupe 5"/>
          <p:cNvGrpSpPr/>
          <p:nvPr/>
        </p:nvGrpSpPr>
        <p:grpSpPr>
          <a:xfrm>
            <a:off x="5898847" y="614528"/>
            <a:ext cx="2711753" cy="826754"/>
            <a:chOff x="4586475" y="728849"/>
            <a:chExt cx="2711753" cy="826754"/>
          </a:xfrm>
        </p:grpSpPr>
        <p:sp>
          <p:nvSpPr>
            <p:cNvPr id="7" name="Rectangle 6"/>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p:txBody>
        </p:sp>
      </p:grpSp>
    </p:spTree>
    <p:extLst>
      <p:ext uri="{BB962C8B-B14F-4D97-AF65-F5344CB8AC3E}">
        <p14:creationId xmlns:p14="http://schemas.microsoft.com/office/powerpoint/2010/main" val="23405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1325563"/>
          </a:xfrm>
        </p:spPr>
        <p:txBody>
          <a:bodyPr/>
          <a:lstStyle/>
          <a:p>
            <a:r>
              <a:rPr lang="fr-FR" dirty="0" err="1"/>
              <a:t>SPECTRa</a:t>
            </a:r>
            <a:r>
              <a:rPr lang="fr-FR" dirty="0"/>
              <a:t>-T</a:t>
            </a:r>
            <a:r>
              <a:rPr lang="fr-FR" dirty="0" smtClean="0"/>
              <a:t> on </a:t>
            </a:r>
            <a:r>
              <a:rPr lang="fr-FR" dirty="0" err="1" smtClean="0"/>
              <a:t>ETDs</a:t>
            </a:r>
            <a:r>
              <a:rPr lang="fr-FR" dirty="0" smtClean="0"/>
              <a:t> as</a:t>
            </a:r>
            <a:endParaRPr lang="fr-FR" dirty="0"/>
          </a:p>
        </p:txBody>
      </p:sp>
      <p:sp>
        <p:nvSpPr>
          <p:cNvPr id="3" name="Espace réservé du contenu 2"/>
          <p:cNvSpPr>
            <a:spLocks noGrp="1"/>
          </p:cNvSpPr>
          <p:nvPr>
            <p:ph idx="1"/>
          </p:nvPr>
        </p:nvSpPr>
        <p:spPr/>
        <p:txBody>
          <a:bodyPr>
            <a:normAutofit fontScale="92500" lnSpcReduction="20000"/>
          </a:bodyPr>
          <a:lstStyle/>
          <a:p>
            <a:r>
              <a:rPr lang="en-US" dirty="0" smtClean="0"/>
              <a:t>“Institutions </a:t>
            </a:r>
            <a:r>
              <a:rPr lang="en-US" dirty="0"/>
              <a:t>to determine </a:t>
            </a:r>
            <a:r>
              <a:rPr lang="en-US" dirty="0">
                <a:solidFill>
                  <a:srgbClr val="FF0000"/>
                </a:solidFill>
              </a:rPr>
              <a:t>what purpose theses </a:t>
            </a:r>
            <a:r>
              <a:rPr lang="en-US" dirty="0" smtClean="0">
                <a:solidFill>
                  <a:srgbClr val="FF0000"/>
                </a:solidFill>
              </a:rPr>
              <a:t>might serve </a:t>
            </a:r>
            <a:r>
              <a:rPr lang="en-US" dirty="0"/>
              <a:t>in each discipline beyond their immediate role in assessing a student's </a:t>
            </a:r>
            <a:r>
              <a:rPr lang="en-US" dirty="0" smtClean="0"/>
              <a:t>research (…)”</a:t>
            </a:r>
          </a:p>
          <a:p>
            <a:r>
              <a:rPr lang="en-US" dirty="0" smtClean="0"/>
              <a:t>“In the sciences </a:t>
            </a:r>
            <a:r>
              <a:rPr lang="en-US" dirty="0"/>
              <a:t>theses should be regarded not simply as objects destined for preservation </a:t>
            </a:r>
            <a:r>
              <a:rPr lang="en-US" dirty="0" smtClean="0"/>
              <a:t>and archival </a:t>
            </a:r>
            <a:r>
              <a:rPr lang="en-US" dirty="0"/>
              <a:t>status, but rather as </a:t>
            </a:r>
            <a:r>
              <a:rPr lang="en-US" dirty="0">
                <a:solidFill>
                  <a:srgbClr val="FF0000"/>
                </a:solidFill>
              </a:rPr>
              <a:t>unique resources containing potentially valuable data </a:t>
            </a:r>
            <a:r>
              <a:rPr lang="en-US" dirty="0"/>
              <a:t>that </a:t>
            </a:r>
            <a:r>
              <a:rPr lang="en-US" dirty="0" smtClean="0"/>
              <a:t>must be </a:t>
            </a:r>
            <a:r>
              <a:rPr lang="en-US" dirty="0"/>
              <a:t>made extractable and re-usable</a:t>
            </a:r>
            <a:r>
              <a:rPr lang="en-US" dirty="0" smtClean="0"/>
              <a:t>.” </a:t>
            </a:r>
          </a:p>
          <a:p>
            <a:r>
              <a:rPr lang="en-US" dirty="0" smtClean="0"/>
              <a:t>“Those </a:t>
            </a:r>
            <a:r>
              <a:rPr lang="en-US" dirty="0"/>
              <a:t>authorities with responsibility for overseeing the writing, submission and </a:t>
            </a:r>
            <a:r>
              <a:rPr lang="en-US" dirty="0" smtClean="0"/>
              <a:t>subsequent management </a:t>
            </a:r>
            <a:r>
              <a:rPr lang="en-US" dirty="0"/>
              <a:t>of theses </a:t>
            </a:r>
            <a:r>
              <a:rPr lang="en-US" dirty="0" smtClean="0"/>
              <a:t>(should) </a:t>
            </a:r>
            <a:r>
              <a:rPr lang="en-US" dirty="0" smtClean="0">
                <a:solidFill>
                  <a:srgbClr val="FF0000"/>
                </a:solidFill>
              </a:rPr>
              <a:t>implement </a:t>
            </a:r>
            <a:r>
              <a:rPr lang="en-US" dirty="0">
                <a:solidFill>
                  <a:srgbClr val="FF0000"/>
                </a:solidFill>
              </a:rPr>
              <a:t>appropriate strategies</a:t>
            </a:r>
            <a:r>
              <a:rPr lang="en-US" dirty="0"/>
              <a:t>, applying both institution-wide </a:t>
            </a:r>
            <a:r>
              <a:rPr lang="en-US" dirty="0" smtClean="0"/>
              <a:t>and discipline-specific </a:t>
            </a:r>
            <a:r>
              <a:rPr lang="en-US" dirty="0"/>
              <a:t>policies, guidelines and practices designed to ensure optimal conditions </a:t>
            </a:r>
            <a:r>
              <a:rPr lang="en-US" dirty="0" smtClean="0"/>
              <a:t>for re-use</a:t>
            </a:r>
            <a:r>
              <a:rPr lang="en-US" dirty="0"/>
              <a:t>. In other words, </a:t>
            </a:r>
            <a:r>
              <a:rPr lang="en-US" dirty="0">
                <a:solidFill>
                  <a:srgbClr val="FF0000"/>
                </a:solidFill>
              </a:rPr>
              <a:t>institutional regulations </a:t>
            </a:r>
            <a:r>
              <a:rPr lang="en-US" dirty="0"/>
              <a:t>should ensure that each thesis is fit </a:t>
            </a:r>
            <a:r>
              <a:rPr lang="en-US" dirty="0" smtClean="0"/>
              <a:t>for purpose.”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32</a:t>
            </a:fld>
            <a:endParaRPr lang="fr-FR"/>
          </a:p>
        </p:txBody>
      </p:sp>
      <p:grpSp>
        <p:nvGrpSpPr>
          <p:cNvPr id="6" name="Groupe 5"/>
          <p:cNvGrpSpPr/>
          <p:nvPr/>
        </p:nvGrpSpPr>
        <p:grpSpPr>
          <a:xfrm>
            <a:off x="5898847" y="614528"/>
            <a:ext cx="2711753" cy="826754"/>
            <a:chOff x="4586475" y="728849"/>
            <a:chExt cx="2711753" cy="826754"/>
          </a:xfrm>
        </p:grpSpPr>
        <p:sp>
          <p:nvSpPr>
            <p:cNvPr id="7" name="Rectangle 6"/>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p:txBody>
        </p:sp>
      </p:grpSp>
    </p:spTree>
    <p:extLst>
      <p:ext uri="{BB962C8B-B14F-4D97-AF65-F5344CB8AC3E}">
        <p14:creationId xmlns:p14="http://schemas.microsoft.com/office/powerpoint/2010/main" val="3036175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6108" y="-258401"/>
            <a:ext cx="10515600" cy="1325563"/>
          </a:xfrm>
        </p:spPr>
        <p:txBody>
          <a:bodyPr/>
          <a:lstStyle/>
          <a:p>
            <a:r>
              <a:rPr lang="fr-FR" dirty="0" smtClean="0"/>
              <a:t>Lille                    </a:t>
            </a:r>
            <a:r>
              <a:rPr lang="fr-FR" dirty="0" err="1" smtClean="0"/>
              <a:t>project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33</a:t>
            </a:fld>
            <a:endParaRPr lang="fr-FR"/>
          </a:p>
        </p:txBody>
      </p:sp>
      <p:sp>
        <p:nvSpPr>
          <p:cNvPr id="6" name="Rectangle 2"/>
          <p:cNvSpPr txBox="1">
            <a:spLocks noChangeArrowheads="1"/>
          </p:cNvSpPr>
          <p:nvPr/>
        </p:nvSpPr>
        <p:spPr>
          <a:xfrm>
            <a:off x="-1972939" y="-362891"/>
            <a:ext cx="15783552" cy="6146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smtClean="0">
                <a:solidFill>
                  <a:srgbClr val="203A90"/>
                </a:solidFill>
              </a:rPr>
              <a:t/>
            </a:r>
            <a:br>
              <a:rPr lang="fr-FR" sz="2400" dirty="0" smtClean="0">
                <a:solidFill>
                  <a:srgbClr val="203A90"/>
                </a:solidFill>
              </a:rPr>
            </a:br>
            <a:r>
              <a:rPr lang="fr-FR" sz="2400" dirty="0" smtClean="0">
                <a:solidFill>
                  <a:srgbClr val="203A90"/>
                </a:solidFill>
              </a:rPr>
              <a:t>TERRE-ISTEX </a:t>
            </a:r>
            <a:r>
              <a:rPr lang="fr-FR" sz="2400" dirty="0" err="1" smtClean="0">
                <a:solidFill>
                  <a:srgbClr val="203A90"/>
                </a:solidFill>
              </a:rPr>
              <a:t>project</a:t>
            </a:r>
            <a:r>
              <a:rPr lang="fr-FR" sz="2400" dirty="0" smtClean="0">
                <a:solidFill>
                  <a:srgbClr val="203A90"/>
                </a:solidFill>
              </a:rPr>
              <a:t> for </a:t>
            </a:r>
            <a:r>
              <a:rPr lang="fr-FR" sz="2400" dirty="0" err="1" smtClean="0">
                <a:solidFill>
                  <a:srgbClr val="203A90"/>
                </a:solidFill>
              </a:rPr>
              <a:t>geographic</a:t>
            </a:r>
            <a:r>
              <a:rPr lang="fr-FR" sz="2400" dirty="0" smtClean="0">
                <a:solidFill>
                  <a:srgbClr val="203A90"/>
                </a:solidFill>
              </a:rPr>
              <a:t> </a:t>
            </a:r>
            <a:r>
              <a:rPr lang="fr-FR" sz="2400" dirty="0" err="1" smtClean="0">
                <a:solidFill>
                  <a:srgbClr val="203A90"/>
                </a:solidFill>
              </a:rPr>
              <a:t>indexing</a:t>
            </a:r>
            <a:r>
              <a:rPr lang="fr-FR" sz="2400" dirty="0" smtClean="0">
                <a:solidFill>
                  <a:srgbClr val="203A90"/>
                </a:solidFill>
              </a:rPr>
              <a:t> and </a:t>
            </a:r>
            <a:r>
              <a:rPr lang="fr-FR" sz="2400" dirty="0" err="1" smtClean="0">
                <a:solidFill>
                  <a:srgbClr val="203A90"/>
                </a:solidFill>
              </a:rPr>
              <a:t>analysis</a:t>
            </a:r>
            <a:endParaRPr lang="fr-FR" sz="2400" dirty="0" smtClean="0">
              <a:solidFill>
                <a:srgbClr val="203A90"/>
              </a:solidFill>
            </a:endParaRPr>
          </a:p>
          <a:p>
            <a:pPr algn="ctr"/>
            <a:r>
              <a:rPr lang="fr-FR" sz="2400" dirty="0" smtClean="0">
                <a:solidFill>
                  <a:srgbClr val="203A90"/>
                </a:solidFill>
              </a:rPr>
              <a:t> </a:t>
            </a:r>
            <a:r>
              <a:rPr lang="fr-FR" sz="2400" dirty="0" err="1" smtClean="0">
                <a:solidFill>
                  <a:srgbClr val="203A90"/>
                </a:solidFill>
              </a:rPr>
              <a:t>from</a:t>
            </a:r>
            <a:r>
              <a:rPr lang="fr-FR" sz="2400" dirty="0" smtClean="0">
                <a:solidFill>
                  <a:srgbClr val="203A90"/>
                </a:solidFill>
              </a:rPr>
              <a:t> </a:t>
            </a:r>
            <a:r>
              <a:rPr lang="fr-FR" sz="2400" dirty="0" err="1" smtClean="0">
                <a:solidFill>
                  <a:srgbClr val="203A90"/>
                </a:solidFill>
              </a:rPr>
              <a:t>scientific</a:t>
            </a:r>
            <a:r>
              <a:rPr lang="fr-FR" sz="2400" dirty="0" smtClean="0">
                <a:solidFill>
                  <a:srgbClr val="203A90"/>
                </a:solidFill>
              </a:rPr>
              <a:t> </a:t>
            </a:r>
            <a:r>
              <a:rPr lang="fr-FR" sz="2400" dirty="0" err="1" smtClean="0">
                <a:solidFill>
                  <a:srgbClr val="203A90"/>
                </a:solidFill>
              </a:rPr>
              <a:t>corpora</a:t>
            </a:r>
            <a:r>
              <a:rPr lang="fr-FR" sz="2400" dirty="0" smtClean="0">
                <a:solidFill>
                  <a:srgbClr val="203A90"/>
                </a:solidFill>
              </a:rPr>
              <a:t> </a:t>
            </a:r>
            <a:br>
              <a:rPr lang="fr-FR" sz="2400" dirty="0" smtClean="0">
                <a:solidFill>
                  <a:srgbClr val="203A90"/>
                </a:solidFill>
              </a:rPr>
            </a:br>
            <a:endParaRPr lang="fr-FR" sz="2400" dirty="0" smtClean="0">
              <a:solidFill>
                <a:srgbClr val="203A90"/>
              </a:solidFill>
            </a:endParaRPr>
          </a:p>
          <a:p>
            <a:pPr algn="ctr"/>
            <a:r>
              <a:rPr lang="fr-FR" sz="1800" dirty="0" smtClean="0">
                <a:solidFill>
                  <a:srgbClr val="203A90"/>
                </a:solidFill>
              </a:rPr>
              <a:t/>
            </a:r>
            <a:br>
              <a:rPr lang="fr-FR" sz="1800" dirty="0" smtClean="0">
                <a:solidFill>
                  <a:srgbClr val="203A90"/>
                </a:solidFill>
              </a:rPr>
            </a:br>
            <a:r>
              <a:rPr lang="fr-FR" sz="1800" dirty="0" err="1" smtClean="0">
                <a:solidFill>
                  <a:srgbClr val="800000"/>
                </a:solidFill>
              </a:rPr>
              <a:t>Thematic</a:t>
            </a:r>
            <a:r>
              <a:rPr lang="fr-FR" sz="1800" dirty="0" smtClean="0">
                <a:solidFill>
                  <a:srgbClr val="800000"/>
                </a:solidFill>
              </a:rPr>
              <a:t> </a:t>
            </a:r>
            <a:r>
              <a:rPr lang="fr-FR" sz="1800" dirty="0" err="1" smtClean="0">
                <a:solidFill>
                  <a:srgbClr val="800000"/>
                </a:solidFill>
              </a:rPr>
              <a:t>project</a:t>
            </a:r>
            <a:r>
              <a:rPr lang="fr-FR" sz="1800" dirty="0" smtClean="0">
                <a:solidFill>
                  <a:srgbClr val="800000"/>
                </a:solidFill>
              </a:rPr>
              <a:t>  (</a:t>
            </a:r>
            <a:r>
              <a:rPr lang="fr-FR" sz="1800" dirty="0" err="1" smtClean="0">
                <a:solidFill>
                  <a:srgbClr val="800000"/>
                </a:solidFill>
              </a:rPr>
              <a:t>funded</a:t>
            </a:r>
            <a:r>
              <a:rPr lang="fr-FR" sz="1800" dirty="0" smtClean="0">
                <a:solidFill>
                  <a:srgbClr val="800000"/>
                </a:solidFill>
              </a:rPr>
              <a:t> by ISTEX 2016 – 2017</a:t>
            </a:r>
            <a:r>
              <a:rPr lang="fr-FR" sz="1800" i="1" dirty="0" smtClean="0">
                <a:solidFill>
                  <a:srgbClr val="800000"/>
                </a:solidFill>
              </a:rPr>
              <a:t>)</a:t>
            </a:r>
            <a:br>
              <a:rPr lang="fr-FR" sz="1800" i="1" dirty="0" smtClean="0">
                <a:solidFill>
                  <a:srgbClr val="800000"/>
                </a:solidFill>
              </a:rPr>
            </a:br>
            <a:r>
              <a:rPr lang="fr-FR" sz="1800" dirty="0" smtClean="0">
                <a:solidFill>
                  <a:srgbClr val="203A90"/>
                </a:solidFill>
              </a:rPr>
              <a:t/>
            </a:r>
            <a:br>
              <a:rPr lang="fr-FR" sz="1800" dirty="0" smtClean="0">
                <a:solidFill>
                  <a:srgbClr val="203A90"/>
                </a:solidFill>
              </a:rPr>
            </a:br>
            <a:r>
              <a:rPr lang="fr-FR" sz="1800" i="1" dirty="0" smtClean="0">
                <a:solidFill>
                  <a:srgbClr val="800000"/>
                </a:solidFill>
              </a:rPr>
              <a:t/>
            </a:r>
            <a:br>
              <a:rPr lang="fr-FR" sz="1800" i="1" dirty="0" smtClean="0">
                <a:solidFill>
                  <a:srgbClr val="800000"/>
                </a:solidFill>
              </a:rPr>
            </a:br>
            <a:r>
              <a:rPr lang="fr-FR" sz="1800" i="1" dirty="0" smtClean="0">
                <a:solidFill>
                  <a:srgbClr val="800000"/>
                </a:solidFill>
              </a:rPr>
              <a:t/>
            </a:r>
            <a:br>
              <a:rPr lang="fr-FR" sz="1800" i="1" dirty="0" smtClean="0">
                <a:solidFill>
                  <a:srgbClr val="800000"/>
                </a:solidFill>
              </a:rPr>
            </a:br>
            <a:endParaRPr lang="en-US" sz="1800" dirty="0">
              <a:solidFill>
                <a:srgbClr val="203A90"/>
              </a:solidFill>
              <a:latin typeface="Calibri" charset="0"/>
            </a:endParaRPr>
          </a:p>
        </p:txBody>
      </p:sp>
      <p:pic>
        <p:nvPicPr>
          <p:cNvPr id="7" name="Picture 4" descr="logo_GERIICO_bleu__2_"/>
          <p:cNvPicPr>
            <a:picLocks noChangeAspect="1" noChangeArrowheads="1"/>
          </p:cNvPicPr>
          <p:nvPr/>
        </p:nvPicPr>
        <p:blipFill>
          <a:blip r:embed="rId2" cstate="print"/>
          <a:srcRect/>
          <a:stretch>
            <a:fillRect/>
          </a:stretch>
        </p:blipFill>
        <p:spPr bwMode="auto">
          <a:xfrm>
            <a:off x="136068" y="4144709"/>
            <a:ext cx="1872208" cy="592337"/>
          </a:xfrm>
          <a:prstGeom prst="rect">
            <a:avLst/>
          </a:prstGeom>
          <a:noFill/>
          <a:ln w="9525">
            <a:noFill/>
            <a:miter lim="800000"/>
            <a:headEnd/>
            <a:tailEnd/>
          </a:ln>
        </p:spPr>
      </p:pic>
      <p:pic>
        <p:nvPicPr>
          <p:cNvPr id="9" name="Image 8" descr="logostlcouleurredui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571" y="4134336"/>
            <a:ext cx="1106466" cy="720080"/>
          </a:xfrm>
          <a:prstGeom prst="rect">
            <a:avLst/>
          </a:prstGeom>
        </p:spPr>
      </p:pic>
      <p:pic>
        <p:nvPicPr>
          <p:cNvPr id="10" name="Image 9" descr="téléchargemen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865" y="4179696"/>
            <a:ext cx="1273988" cy="720080"/>
          </a:xfrm>
          <a:prstGeom prst="rect">
            <a:avLst/>
          </a:prstGeom>
        </p:spPr>
      </p:pic>
      <p:pic>
        <p:nvPicPr>
          <p:cNvPr id="11" name="Image 10"/>
          <p:cNvPicPr>
            <a:picLocks noChangeAspect="1"/>
          </p:cNvPicPr>
          <p:nvPr/>
        </p:nvPicPr>
        <p:blipFill>
          <a:blip r:embed="rId5"/>
          <a:stretch>
            <a:fillRect/>
          </a:stretch>
        </p:blipFill>
        <p:spPr>
          <a:xfrm>
            <a:off x="7030301" y="4202376"/>
            <a:ext cx="2252573" cy="686288"/>
          </a:xfrm>
          <a:prstGeom prst="rect">
            <a:avLst/>
          </a:prstGeom>
        </p:spPr>
      </p:pic>
      <p:pic>
        <p:nvPicPr>
          <p:cNvPr id="12" name="Image 11"/>
          <p:cNvPicPr>
            <a:picLocks noChangeAspect="1"/>
          </p:cNvPicPr>
          <p:nvPr/>
        </p:nvPicPr>
        <p:blipFill>
          <a:blip r:embed="rId6"/>
          <a:stretch>
            <a:fillRect/>
          </a:stretch>
        </p:blipFill>
        <p:spPr>
          <a:xfrm>
            <a:off x="10064864" y="4179696"/>
            <a:ext cx="1515492" cy="666816"/>
          </a:xfrm>
          <a:prstGeom prst="rect">
            <a:avLst/>
          </a:prstGeom>
        </p:spPr>
      </p:pic>
      <p:pic>
        <p:nvPicPr>
          <p:cNvPr id="13" name="Image 12"/>
          <p:cNvPicPr>
            <a:picLocks noChangeAspect="1"/>
          </p:cNvPicPr>
          <p:nvPr/>
        </p:nvPicPr>
        <p:blipFill>
          <a:blip r:embed="rId7"/>
          <a:stretch>
            <a:fillRect/>
          </a:stretch>
        </p:blipFill>
        <p:spPr>
          <a:xfrm>
            <a:off x="5171539" y="5573600"/>
            <a:ext cx="1771021" cy="616007"/>
          </a:xfrm>
          <a:prstGeom prst="rect">
            <a:avLst/>
          </a:prstGeom>
        </p:spPr>
      </p:pic>
      <p:pic>
        <p:nvPicPr>
          <p:cNvPr id="15" name="Image 14"/>
          <p:cNvPicPr>
            <a:picLocks noChangeAspect="1"/>
          </p:cNvPicPr>
          <p:nvPr/>
        </p:nvPicPr>
        <p:blipFill>
          <a:blip r:embed="rId8"/>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580917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a:solidFill>
                  <a:srgbClr val="800000"/>
                </a:solidFill>
              </a:rPr>
              <a:t>ISTEX </a:t>
            </a:r>
            <a:r>
              <a:rPr lang="fr-FR" dirty="0" err="1" smtClean="0">
                <a:solidFill>
                  <a:srgbClr val="800000"/>
                </a:solidFill>
              </a:rPr>
              <a:t>project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34</a:t>
            </a:fld>
            <a:endParaRPr lang="fr-FR"/>
          </a:p>
        </p:txBody>
      </p:sp>
      <p:sp>
        <p:nvSpPr>
          <p:cNvPr id="6" name="ZoneTexte 5"/>
          <p:cNvSpPr txBox="1"/>
          <p:nvPr/>
        </p:nvSpPr>
        <p:spPr>
          <a:xfrm>
            <a:off x="1835696" y="1202064"/>
            <a:ext cx="8595962" cy="3677930"/>
          </a:xfrm>
          <a:prstGeom prst="rect">
            <a:avLst/>
          </a:prstGeom>
          <a:noFill/>
        </p:spPr>
        <p:txBody>
          <a:bodyPr wrap="square" rtlCol="0">
            <a:spAutoFit/>
          </a:bodyPr>
          <a:lstStyle/>
          <a:p>
            <a:pPr marL="285750" indent="-285750">
              <a:spcBef>
                <a:spcPts val="0"/>
              </a:spcBef>
              <a:spcAft>
                <a:spcPts val="600"/>
              </a:spcAft>
              <a:buFont typeface="Arial" panose="020B0604020202020204" pitchFamily="34" charset="0"/>
              <a:buChar char="•"/>
            </a:pPr>
            <a:r>
              <a:rPr lang="fr-FR" sz="2000" dirty="0" smtClean="0"/>
              <a:t>1 objective: To </a:t>
            </a:r>
            <a:r>
              <a:rPr lang="fr-FR" sz="2000" dirty="0" err="1" smtClean="0"/>
              <a:t>offer</a:t>
            </a:r>
            <a:r>
              <a:rPr lang="fr-FR" sz="2000" dirty="0" smtClean="0"/>
              <a:t> an unique and </a:t>
            </a:r>
            <a:r>
              <a:rPr lang="fr-FR" sz="2000" dirty="0" err="1" smtClean="0"/>
              <a:t>exceptional</a:t>
            </a:r>
            <a:r>
              <a:rPr lang="fr-FR" sz="2000" dirty="0" smtClean="0"/>
              <a:t> concentration of </a:t>
            </a:r>
            <a:r>
              <a:rPr lang="fr-FR" sz="2000" dirty="0" err="1" smtClean="0"/>
              <a:t>scientific</a:t>
            </a:r>
            <a:r>
              <a:rPr lang="fr-FR" sz="2000" dirty="0" smtClean="0"/>
              <a:t> documentation archives</a:t>
            </a:r>
          </a:p>
          <a:p>
            <a:pPr marL="285750" indent="-285750">
              <a:spcAft>
                <a:spcPts val="600"/>
              </a:spcAft>
              <a:buFont typeface="Arial" panose="020B0604020202020204" pitchFamily="34" charset="0"/>
              <a:buChar char="•"/>
            </a:pPr>
            <a:r>
              <a:rPr lang="fr-FR" sz="2000" dirty="0" smtClean="0"/>
              <a:t>2 parts: </a:t>
            </a:r>
            <a:r>
              <a:rPr lang="fr-FR" sz="2000" dirty="0"/>
              <a:t>a</a:t>
            </a:r>
            <a:r>
              <a:rPr lang="fr-FR" sz="2000" dirty="0" smtClean="0"/>
              <a:t>cquisition </a:t>
            </a:r>
            <a:r>
              <a:rPr lang="fr-FR" sz="2000" dirty="0"/>
              <a:t>of </a:t>
            </a:r>
            <a:r>
              <a:rPr lang="fr-FR" sz="2000" dirty="0" err="1" smtClean="0"/>
              <a:t>scientific</a:t>
            </a:r>
            <a:r>
              <a:rPr lang="fr-FR" sz="2000" dirty="0" smtClean="0"/>
              <a:t> digital archives, </a:t>
            </a:r>
            <a:r>
              <a:rPr lang="fr-FR" sz="2000" dirty="0" err="1"/>
              <a:t>c</a:t>
            </a:r>
            <a:r>
              <a:rPr lang="fr-FR" sz="2000" dirty="0" err="1" smtClean="0"/>
              <a:t>reation</a:t>
            </a:r>
            <a:r>
              <a:rPr lang="fr-FR" sz="2000" dirty="0" smtClean="0"/>
              <a:t> of the ISTEX </a:t>
            </a:r>
            <a:r>
              <a:rPr lang="fr-FR" sz="2000" dirty="0" err="1" smtClean="0"/>
              <a:t>platform</a:t>
            </a:r>
            <a:endParaRPr lang="fr-FR" sz="2000" dirty="0"/>
          </a:p>
          <a:p>
            <a:pPr marL="285750" indent="-285750">
              <a:spcBef>
                <a:spcPts val="0"/>
              </a:spcBef>
              <a:spcAft>
                <a:spcPts val="600"/>
              </a:spcAft>
              <a:buFont typeface="Arial" panose="020B0604020202020204" pitchFamily="34" charset="0"/>
              <a:buChar char="•"/>
            </a:pPr>
            <a:r>
              <a:rPr lang="fr-FR" sz="2000" dirty="0" smtClean="0"/>
              <a:t>3 </a:t>
            </a:r>
            <a:r>
              <a:rPr lang="fr-FR" sz="2000" dirty="0" err="1" smtClean="0"/>
              <a:t>level</a:t>
            </a:r>
            <a:r>
              <a:rPr lang="fr-FR" sz="2000" dirty="0" smtClean="0"/>
              <a:t> of services: basic services, </a:t>
            </a:r>
            <a:r>
              <a:rPr lang="fr-FR" sz="2000" dirty="0"/>
              <a:t>v</a:t>
            </a:r>
            <a:r>
              <a:rPr lang="fr-FR" sz="2000" dirty="0" smtClean="0"/>
              <a:t>alue </a:t>
            </a:r>
            <a:r>
              <a:rPr lang="fr-FR" sz="2000" dirty="0" err="1"/>
              <a:t>added</a:t>
            </a:r>
            <a:r>
              <a:rPr lang="fr-FR" sz="2000" dirty="0"/>
              <a:t> services</a:t>
            </a:r>
            <a:r>
              <a:rPr lang="fr-FR" sz="2000" dirty="0" smtClean="0"/>
              <a:t>, </a:t>
            </a:r>
            <a:r>
              <a:rPr lang="fr-FR" sz="2000" dirty="0" err="1" smtClean="0"/>
              <a:t>thematic</a:t>
            </a:r>
            <a:r>
              <a:rPr lang="fr-FR" sz="2000" dirty="0" smtClean="0"/>
              <a:t> </a:t>
            </a:r>
            <a:r>
              <a:rPr lang="fr-FR" sz="2000" dirty="0" err="1" smtClean="0"/>
              <a:t>projects</a:t>
            </a:r>
            <a:endParaRPr lang="fr-FR" sz="2000" dirty="0" smtClean="0"/>
          </a:p>
          <a:p>
            <a:pPr marL="285750" indent="-285750">
              <a:spcBef>
                <a:spcPts val="0"/>
              </a:spcBef>
              <a:spcAft>
                <a:spcPts val="600"/>
              </a:spcAft>
              <a:buFont typeface="Arial" panose="020B0604020202020204" pitchFamily="34" charset="0"/>
              <a:buChar char="•"/>
            </a:pPr>
            <a:r>
              <a:rPr lang="fr-FR" sz="2000" dirty="0" smtClean="0"/>
              <a:t>5 </a:t>
            </a:r>
            <a:r>
              <a:rPr lang="fr-FR" sz="2000" dirty="0" err="1" smtClean="0"/>
              <a:t>partners</a:t>
            </a:r>
            <a:r>
              <a:rPr lang="fr-FR" sz="2000" dirty="0" smtClean="0"/>
              <a:t> (+): </a:t>
            </a:r>
            <a:r>
              <a:rPr lang="fr-FR" sz="2000" dirty="0"/>
              <a:t>CNRS, ABES, Couperin, MESR, Université de Lorraine </a:t>
            </a:r>
            <a:r>
              <a:rPr lang="fr-FR" sz="2000" dirty="0" smtClean="0"/>
              <a:t>for engineering CPU (+ R&amp;D)</a:t>
            </a:r>
          </a:p>
          <a:p>
            <a:pPr marL="285750" indent="-285750">
              <a:spcBef>
                <a:spcPts val="0"/>
              </a:spcBef>
              <a:spcAft>
                <a:spcPts val="600"/>
              </a:spcAft>
              <a:buFont typeface="Arial" panose="020B0604020202020204" pitchFamily="34" charset="0"/>
              <a:buChar char="•"/>
            </a:pPr>
            <a:r>
              <a:rPr lang="fr-FR" sz="2000" dirty="0" smtClean="0"/>
              <a:t>Budget: 60m € («</a:t>
            </a:r>
            <a:r>
              <a:rPr lang="fr-FR" sz="2000" dirty="0"/>
              <a:t> Investissements d’Avenir </a:t>
            </a:r>
            <a:r>
              <a:rPr lang="fr-FR" sz="2000" dirty="0" smtClean="0"/>
              <a:t>»)</a:t>
            </a:r>
          </a:p>
          <a:p>
            <a:pPr marL="285750" indent="-285750">
              <a:spcBef>
                <a:spcPts val="0"/>
              </a:spcBef>
              <a:spcAft>
                <a:spcPts val="600"/>
              </a:spcAft>
              <a:buFont typeface="Arial" panose="020B0604020202020204" pitchFamily="34" charset="0"/>
              <a:buChar char="•"/>
            </a:pPr>
            <a:r>
              <a:rPr lang="fr-FR" sz="2000" dirty="0" smtClean="0"/>
              <a:t>Duration: 3 </a:t>
            </a:r>
            <a:r>
              <a:rPr lang="fr-FR" sz="2000" dirty="0" err="1" smtClean="0"/>
              <a:t>years</a:t>
            </a:r>
            <a:endParaRPr lang="fr-FR" sz="2000" dirty="0" smtClean="0"/>
          </a:p>
          <a:p>
            <a:pPr marL="285750" indent="-285750">
              <a:spcBef>
                <a:spcPts val="0"/>
              </a:spcBef>
              <a:spcAft>
                <a:spcPts val="600"/>
              </a:spcAft>
              <a:buFont typeface="Arial" panose="020B0604020202020204" pitchFamily="34" charset="0"/>
              <a:buChar char="•"/>
            </a:pPr>
            <a:r>
              <a:rPr lang="fr-FR" sz="2000" dirty="0">
                <a:hlinkClick r:id="rId2"/>
              </a:rPr>
              <a:t>http://www.istex.fr</a:t>
            </a:r>
            <a:r>
              <a:rPr lang="fr-FR" sz="2000" dirty="0" smtClean="0">
                <a:hlinkClick r:id="rId2"/>
              </a:rPr>
              <a:t>/</a:t>
            </a:r>
            <a:r>
              <a:rPr lang="fr-FR" sz="2000" dirty="0" smtClean="0"/>
              <a:t> </a:t>
            </a:r>
          </a:p>
          <a:p>
            <a:pPr marL="285750" indent="-285750">
              <a:buFont typeface="Arial" panose="020B0604020202020204" pitchFamily="34" charset="0"/>
              <a:buChar char="•"/>
            </a:pPr>
            <a:endParaRPr lang="fr-FR" dirty="0"/>
          </a:p>
        </p:txBody>
      </p:sp>
      <p:pic>
        <p:nvPicPr>
          <p:cNvPr id="7" name="Image 6"/>
          <p:cNvPicPr>
            <a:picLocks noChangeAspect="1"/>
          </p:cNvPicPr>
          <p:nvPr/>
        </p:nvPicPr>
        <p:blipFill>
          <a:blip r:embed="rId3"/>
          <a:stretch>
            <a:fillRect/>
          </a:stretch>
        </p:blipFill>
        <p:spPr>
          <a:xfrm>
            <a:off x="7740997" y="4632687"/>
            <a:ext cx="895350" cy="904875"/>
          </a:xfrm>
          <a:prstGeom prst="rect">
            <a:avLst/>
          </a:prstGeom>
        </p:spPr>
      </p:pic>
      <p:sp>
        <p:nvSpPr>
          <p:cNvPr id="9" name="Ellipse 8"/>
          <p:cNvSpPr/>
          <p:nvPr/>
        </p:nvSpPr>
        <p:spPr>
          <a:xfrm>
            <a:off x="7720622" y="2182575"/>
            <a:ext cx="2304256" cy="6418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3824081" y="2865945"/>
            <a:ext cx="1152128" cy="6418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4"/>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580917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Issues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35</a:t>
            </a:fld>
            <a:endParaRPr lang="fr-FR"/>
          </a:p>
        </p:txBody>
      </p:sp>
      <p:sp>
        <p:nvSpPr>
          <p:cNvPr id="9" name="Rectangle 8"/>
          <p:cNvSpPr/>
          <p:nvPr/>
        </p:nvSpPr>
        <p:spPr>
          <a:xfrm>
            <a:off x="0" y="828380"/>
            <a:ext cx="12192000" cy="5940088"/>
          </a:xfrm>
          <a:prstGeom prst="rect">
            <a:avLst/>
          </a:prstGeom>
        </p:spPr>
        <p:txBody>
          <a:bodyPr wrap="square">
            <a:spAutoFit/>
          </a:bodyPr>
          <a:lstStyle/>
          <a:p>
            <a:pPr algn="just"/>
            <a:endParaRPr lang="fr-FR" sz="2000" dirty="0" smtClean="0">
              <a:solidFill>
                <a:srgbClr val="800000"/>
              </a:solidFill>
            </a:endParaRPr>
          </a:p>
          <a:p>
            <a:pPr marL="342900" indent="-342900" algn="just">
              <a:buFont typeface="Arial"/>
              <a:buChar char="•"/>
            </a:pPr>
            <a:r>
              <a:rPr lang="fr-FR" sz="2000" dirty="0" smtClean="0">
                <a:solidFill>
                  <a:srgbClr val="800000"/>
                </a:solidFill>
              </a:rPr>
              <a:t>To </a:t>
            </a:r>
            <a:r>
              <a:rPr lang="fr-FR" sz="2000" dirty="0" err="1" smtClean="0">
                <a:solidFill>
                  <a:srgbClr val="800000"/>
                </a:solidFill>
              </a:rPr>
              <a:t>study</a:t>
            </a:r>
            <a:r>
              <a:rPr lang="fr-FR" sz="2000" dirty="0">
                <a:solidFill>
                  <a:srgbClr val="800000"/>
                </a:solidFill>
              </a:rPr>
              <a:t> </a:t>
            </a:r>
            <a:r>
              <a:rPr lang="fr-FR" sz="2000" dirty="0" err="1">
                <a:solidFill>
                  <a:srgbClr val="800000"/>
                </a:solidFill>
              </a:rPr>
              <a:t>what</a:t>
            </a:r>
            <a:r>
              <a:rPr lang="fr-FR" sz="2000" dirty="0">
                <a:solidFill>
                  <a:srgbClr val="800000"/>
                </a:solidFill>
              </a:rPr>
              <a:t> </a:t>
            </a:r>
            <a:r>
              <a:rPr lang="fr-FR" sz="2000" dirty="0" err="1">
                <a:solidFill>
                  <a:srgbClr val="800000"/>
                </a:solidFill>
              </a:rPr>
              <a:t>happens</a:t>
            </a:r>
            <a:r>
              <a:rPr lang="fr-FR" sz="2000" dirty="0">
                <a:solidFill>
                  <a:srgbClr val="800000"/>
                </a:solidFill>
              </a:rPr>
              <a:t> on </a:t>
            </a:r>
            <a:r>
              <a:rPr lang="fr-FR" sz="2000" dirty="0" smtClean="0">
                <a:solidFill>
                  <a:srgbClr val="800000"/>
                </a:solidFill>
              </a:rPr>
              <a:t>a </a:t>
            </a:r>
            <a:r>
              <a:rPr lang="fr-FR" sz="2000" dirty="0" err="1" smtClean="0">
                <a:solidFill>
                  <a:srgbClr val="800000"/>
                </a:solidFill>
              </a:rPr>
              <a:t>territory</a:t>
            </a:r>
            <a:r>
              <a:rPr lang="fr-FR" sz="2000" dirty="0" smtClean="0">
                <a:solidFill>
                  <a:srgbClr val="800000"/>
                </a:solidFill>
              </a:rPr>
              <a:t> </a:t>
            </a:r>
            <a:r>
              <a:rPr lang="fr-FR" sz="2000" dirty="0">
                <a:solidFill>
                  <a:srgbClr val="376092"/>
                </a:solidFill>
              </a:rPr>
              <a:t>on the </a:t>
            </a:r>
            <a:r>
              <a:rPr lang="fr-FR" sz="2000" dirty="0" err="1">
                <a:solidFill>
                  <a:srgbClr val="800000"/>
                </a:solidFill>
              </a:rPr>
              <a:t>thematic</a:t>
            </a:r>
            <a:r>
              <a:rPr lang="fr-FR" sz="2000" dirty="0">
                <a:solidFill>
                  <a:srgbClr val="800000"/>
                </a:solidFill>
              </a:rPr>
              <a:t> </a:t>
            </a:r>
            <a:r>
              <a:rPr lang="fr-FR" sz="2000" dirty="0" smtClean="0">
                <a:solidFill>
                  <a:srgbClr val="800000"/>
                </a:solidFill>
              </a:rPr>
              <a:t>« </a:t>
            </a:r>
            <a:r>
              <a:rPr lang="fr-FR" sz="2000" dirty="0" err="1" smtClean="0">
                <a:solidFill>
                  <a:srgbClr val="800000"/>
                </a:solidFill>
              </a:rPr>
              <a:t>climate</a:t>
            </a:r>
            <a:r>
              <a:rPr lang="fr-FR" sz="2000" dirty="0" smtClean="0">
                <a:solidFill>
                  <a:srgbClr val="800000"/>
                </a:solidFill>
              </a:rPr>
              <a:t> change » </a:t>
            </a:r>
            <a:r>
              <a:rPr lang="fr-FR" sz="2000" dirty="0" err="1" smtClean="0">
                <a:solidFill>
                  <a:srgbClr val="800000"/>
                </a:solidFill>
              </a:rPr>
              <a:t>from</a:t>
            </a:r>
            <a:r>
              <a:rPr lang="fr-FR" sz="2000" dirty="0" smtClean="0">
                <a:solidFill>
                  <a:srgbClr val="800000"/>
                </a:solidFill>
              </a:rPr>
              <a:t> </a:t>
            </a:r>
            <a:r>
              <a:rPr lang="fr-FR" sz="2000" dirty="0" err="1" smtClean="0">
                <a:solidFill>
                  <a:srgbClr val="800000"/>
                </a:solidFill>
              </a:rPr>
              <a:t>heterogeneous</a:t>
            </a:r>
            <a:r>
              <a:rPr lang="fr-FR" sz="2000" dirty="0" smtClean="0">
                <a:solidFill>
                  <a:srgbClr val="800000"/>
                </a:solidFill>
              </a:rPr>
              <a:t> </a:t>
            </a:r>
            <a:r>
              <a:rPr lang="fr-FR" sz="2000" dirty="0" err="1" smtClean="0">
                <a:solidFill>
                  <a:srgbClr val="800000"/>
                </a:solidFill>
              </a:rPr>
              <a:t>scientific</a:t>
            </a:r>
            <a:r>
              <a:rPr lang="fr-FR" sz="2000" dirty="0" smtClean="0">
                <a:solidFill>
                  <a:srgbClr val="800000"/>
                </a:solidFill>
              </a:rPr>
              <a:t> data</a:t>
            </a:r>
            <a:r>
              <a:rPr lang="fr-FR" sz="2000" dirty="0" smtClean="0">
                <a:solidFill>
                  <a:srgbClr val="376092"/>
                </a:solidFill>
              </a:rPr>
              <a:t> (</a:t>
            </a:r>
            <a:r>
              <a:rPr lang="fr-FR" sz="2000" dirty="0" err="1" smtClean="0">
                <a:solidFill>
                  <a:srgbClr val="376092"/>
                </a:solidFill>
              </a:rPr>
              <a:t>scientific</a:t>
            </a:r>
            <a:r>
              <a:rPr lang="fr-FR" sz="2000" dirty="0" smtClean="0">
                <a:solidFill>
                  <a:srgbClr val="376092"/>
                </a:solidFill>
              </a:rPr>
              <a:t> articles </a:t>
            </a:r>
            <a:r>
              <a:rPr lang="fr-FR" sz="2000" dirty="0" err="1" smtClean="0">
                <a:solidFill>
                  <a:srgbClr val="376092"/>
                </a:solidFill>
              </a:rPr>
              <a:t>from</a:t>
            </a:r>
            <a:r>
              <a:rPr lang="fr-FR" sz="2000" dirty="0" smtClean="0">
                <a:solidFill>
                  <a:srgbClr val="376092"/>
                </a:solidFill>
              </a:rPr>
              <a:t> CIRAD and ISTEX, PHD </a:t>
            </a:r>
            <a:r>
              <a:rPr lang="fr-FR" sz="2000" dirty="0" err="1" smtClean="0">
                <a:solidFill>
                  <a:srgbClr val="376092"/>
                </a:solidFill>
              </a:rPr>
              <a:t>Thesis</a:t>
            </a:r>
            <a:r>
              <a:rPr lang="fr-FR" sz="2000" dirty="0" smtClean="0">
                <a:solidFill>
                  <a:srgbClr val="376092"/>
                </a:solidFill>
              </a:rPr>
              <a:t>)</a:t>
            </a:r>
          </a:p>
          <a:p>
            <a:pPr marL="342900" indent="-342900" algn="just">
              <a:buFont typeface="Arial"/>
              <a:buChar char="•"/>
            </a:pPr>
            <a:r>
              <a:rPr lang="fr-FR" sz="2000" dirty="0" smtClean="0">
                <a:solidFill>
                  <a:srgbClr val="376092"/>
                </a:solidFill>
              </a:rPr>
              <a:t>To </a:t>
            </a:r>
            <a:r>
              <a:rPr lang="fr-FR" sz="2000" dirty="0" err="1" smtClean="0">
                <a:solidFill>
                  <a:srgbClr val="376092"/>
                </a:solidFill>
              </a:rPr>
              <a:t>give</a:t>
            </a:r>
            <a:r>
              <a:rPr lang="fr-FR" sz="2000" dirty="0" smtClean="0">
                <a:solidFill>
                  <a:srgbClr val="376092"/>
                </a:solidFill>
              </a:rPr>
              <a:t> an help to </a:t>
            </a:r>
            <a:r>
              <a:rPr lang="fr-FR" sz="2000" dirty="0" err="1" smtClean="0">
                <a:solidFill>
                  <a:srgbClr val="376092"/>
                </a:solidFill>
              </a:rPr>
              <a:t>Scientists</a:t>
            </a:r>
            <a:r>
              <a:rPr lang="fr-FR" sz="2000" dirty="0" smtClean="0">
                <a:solidFill>
                  <a:srgbClr val="376092"/>
                </a:solidFill>
              </a:rPr>
              <a:t> to do </a:t>
            </a:r>
            <a:r>
              <a:rPr lang="fr-FR" sz="2000" dirty="0" err="1" smtClean="0">
                <a:solidFill>
                  <a:srgbClr val="376092"/>
                </a:solidFill>
              </a:rPr>
              <a:t>their</a:t>
            </a:r>
            <a:r>
              <a:rPr lang="fr-FR" sz="2000" dirty="0" smtClean="0">
                <a:solidFill>
                  <a:srgbClr val="376092"/>
                </a:solidFill>
              </a:rPr>
              <a:t> state-of-the-art (on a </a:t>
            </a:r>
            <a:r>
              <a:rPr lang="fr-FR" sz="2000" dirty="0" err="1" smtClean="0">
                <a:solidFill>
                  <a:srgbClr val="376092"/>
                </a:solidFill>
              </a:rPr>
              <a:t>territory</a:t>
            </a:r>
            <a:r>
              <a:rPr lang="fr-FR" sz="2000" dirty="0" smtClean="0">
                <a:solidFill>
                  <a:srgbClr val="376092"/>
                </a:solidFill>
              </a:rPr>
              <a:t>, on a </a:t>
            </a:r>
            <a:r>
              <a:rPr lang="fr-FR" sz="2000" dirty="0" err="1" smtClean="0">
                <a:solidFill>
                  <a:srgbClr val="376092"/>
                </a:solidFill>
              </a:rPr>
              <a:t>thematic</a:t>
            </a:r>
            <a:r>
              <a:rPr lang="fr-FR" sz="2000" dirty="0" smtClean="0">
                <a:solidFill>
                  <a:srgbClr val="376092"/>
                </a:solidFill>
              </a:rPr>
              <a:t>…)</a:t>
            </a:r>
          </a:p>
          <a:p>
            <a:pPr algn="just"/>
            <a:endParaRPr lang="fr-FR" sz="2000" dirty="0">
              <a:solidFill>
                <a:srgbClr val="376092"/>
              </a:solidFill>
            </a:endParaRPr>
          </a:p>
          <a:p>
            <a:r>
              <a:rPr lang="fr-FR" sz="2000" dirty="0">
                <a:solidFill>
                  <a:srgbClr val="800000"/>
                </a:solidFill>
              </a:rPr>
              <a:t>Questions </a:t>
            </a:r>
            <a:r>
              <a:rPr lang="fr-FR" sz="2000" dirty="0">
                <a:solidFill>
                  <a:srgbClr val="376092"/>
                </a:solidFill>
              </a:rPr>
              <a:t>: </a:t>
            </a:r>
          </a:p>
          <a:p>
            <a:pPr marL="742950" lvl="1" indent="-285750">
              <a:buFont typeface="Arial"/>
              <a:buChar char="•"/>
            </a:pPr>
            <a:r>
              <a:rPr lang="fr-FR" sz="2000" dirty="0" err="1" smtClean="0">
                <a:solidFill>
                  <a:srgbClr val="376092"/>
                </a:solidFill>
              </a:rPr>
              <a:t>What</a:t>
            </a:r>
            <a:r>
              <a:rPr lang="fr-FR" sz="2000" dirty="0" smtClean="0">
                <a:solidFill>
                  <a:srgbClr val="376092"/>
                </a:solidFill>
              </a:rPr>
              <a:t> </a:t>
            </a:r>
            <a:r>
              <a:rPr lang="fr-FR" sz="2000" dirty="0" err="1" smtClean="0">
                <a:solidFill>
                  <a:srgbClr val="376092"/>
                </a:solidFill>
              </a:rPr>
              <a:t>is</a:t>
            </a:r>
            <a:r>
              <a:rPr lang="fr-FR" sz="2000" dirty="0" smtClean="0">
                <a:solidFill>
                  <a:srgbClr val="376092"/>
                </a:solidFill>
              </a:rPr>
              <a:t> a </a:t>
            </a:r>
            <a:r>
              <a:rPr lang="fr-FR" sz="2000" dirty="0" err="1" smtClean="0">
                <a:solidFill>
                  <a:srgbClr val="800000"/>
                </a:solidFill>
              </a:rPr>
              <a:t>territory</a:t>
            </a:r>
            <a:r>
              <a:rPr lang="fr-FR" sz="2000" dirty="0">
                <a:solidFill>
                  <a:srgbClr val="376092"/>
                </a:solidFill>
              </a:rPr>
              <a:t> </a:t>
            </a:r>
            <a:r>
              <a:rPr lang="fr-FR" sz="2000" dirty="0" smtClean="0">
                <a:solidFill>
                  <a:srgbClr val="376092"/>
                </a:solidFill>
              </a:rPr>
              <a:t>? </a:t>
            </a:r>
            <a:r>
              <a:rPr lang="fr-FR" sz="2000" dirty="0" smtClean="0">
                <a:solidFill>
                  <a:srgbClr val="376092"/>
                </a:solidFill>
                <a:sym typeface="Wingdings"/>
              </a:rPr>
              <a:t> </a:t>
            </a:r>
            <a:r>
              <a:rPr lang="fr-FR" sz="2000" dirty="0" smtClean="0">
                <a:solidFill>
                  <a:srgbClr val="376092"/>
                </a:solidFill>
              </a:rPr>
              <a:t> A set of </a:t>
            </a:r>
            <a:r>
              <a:rPr lang="fr-FR" sz="2000" dirty="0" err="1" smtClean="0">
                <a:solidFill>
                  <a:srgbClr val="376092"/>
                </a:solidFill>
              </a:rPr>
              <a:t>geographical</a:t>
            </a:r>
            <a:r>
              <a:rPr lang="fr-FR" sz="2000" dirty="0" smtClean="0">
                <a:solidFill>
                  <a:srgbClr val="376092"/>
                </a:solidFill>
              </a:rPr>
              <a:t> information</a:t>
            </a:r>
            <a:endParaRPr lang="fr-FR" sz="2000" dirty="0">
              <a:solidFill>
                <a:srgbClr val="376092"/>
              </a:solidFill>
            </a:endParaRPr>
          </a:p>
          <a:p>
            <a:pPr marL="1200150" lvl="2" indent="-285750">
              <a:buFont typeface="Lucida Grande"/>
              <a:buChar char="-"/>
            </a:pPr>
            <a:r>
              <a:rPr lang="fr-FR" sz="2000" dirty="0" err="1" smtClean="0">
                <a:solidFill>
                  <a:srgbClr val="376092"/>
                </a:solidFill>
              </a:rPr>
              <a:t>Geographical</a:t>
            </a:r>
            <a:r>
              <a:rPr lang="fr-FR" sz="2000" dirty="0" smtClean="0">
                <a:solidFill>
                  <a:srgbClr val="376092"/>
                </a:solidFill>
              </a:rPr>
              <a:t> information = spatial </a:t>
            </a:r>
            <a:r>
              <a:rPr lang="fr-FR" sz="2000" dirty="0" err="1" smtClean="0">
                <a:solidFill>
                  <a:srgbClr val="376092"/>
                </a:solidFill>
              </a:rPr>
              <a:t>entity</a:t>
            </a:r>
            <a:r>
              <a:rPr lang="fr-FR" sz="2000" dirty="0" smtClean="0">
                <a:solidFill>
                  <a:srgbClr val="376092"/>
                </a:solidFill>
              </a:rPr>
              <a:t> (</a:t>
            </a:r>
            <a:r>
              <a:rPr lang="fr-FR" sz="2000" dirty="0" err="1" smtClean="0">
                <a:solidFill>
                  <a:srgbClr val="376092"/>
                </a:solidFill>
              </a:rPr>
              <a:t>where</a:t>
            </a:r>
            <a:r>
              <a:rPr lang="fr-FR" sz="2000" dirty="0" smtClean="0">
                <a:solidFill>
                  <a:srgbClr val="376092"/>
                </a:solidFill>
              </a:rPr>
              <a:t>) + </a:t>
            </a:r>
            <a:r>
              <a:rPr lang="fr-FR" sz="2000" dirty="0" err="1" smtClean="0">
                <a:solidFill>
                  <a:srgbClr val="376092"/>
                </a:solidFill>
              </a:rPr>
              <a:t>thematic</a:t>
            </a:r>
            <a:r>
              <a:rPr lang="fr-FR" sz="2000" dirty="0" smtClean="0">
                <a:solidFill>
                  <a:srgbClr val="376092"/>
                </a:solidFill>
              </a:rPr>
              <a:t> </a:t>
            </a:r>
            <a:r>
              <a:rPr lang="fr-FR" sz="2000" dirty="0" err="1" smtClean="0">
                <a:solidFill>
                  <a:srgbClr val="376092"/>
                </a:solidFill>
              </a:rPr>
              <a:t>entity</a:t>
            </a:r>
            <a:r>
              <a:rPr lang="fr-FR" sz="2000" dirty="0" smtClean="0">
                <a:solidFill>
                  <a:srgbClr val="376092"/>
                </a:solidFill>
              </a:rPr>
              <a:t> (</a:t>
            </a:r>
            <a:r>
              <a:rPr lang="fr-FR" sz="2000" dirty="0" err="1" smtClean="0">
                <a:solidFill>
                  <a:srgbClr val="376092"/>
                </a:solidFill>
              </a:rPr>
              <a:t>what</a:t>
            </a:r>
            <a:r>
              <a:rPr lang="fr-FR" sz="2000" dirty="0" smtClean="0">
                <a:solidFill>
                  <a:srgbClr val="376092"/>
                </a:solidFill>
              </a:rPr>
              <a:t>) + temporal </a:t>
            </a:r>
            <a:r>
              <a:rPr lang="fr-FR" sz="2000" dirty="0" err="1" smtClean="0">
                <a:solidFill>
                  <a:srgbClr val="376092"/>
                </a:solidFill>
              </a:rPr>
              <a:t>entity</a:t>
            </a:r>
            <a:r>
              <a:rPr lang="fr-FR" sz="2000" dirty="0" smtClean="0">
                <a:solidFill>
                  <a:srgbClr val="376092"/>
                </a:solidFill>
              </a:rPr>
              <a:t> (</a:t>
            </a:r>
            <a:r>
              <a:rPr lang="fr-FR" sz="2000" dirty="0" err="1" smtClean="0">
                <a:solidFill>
                  <a:srgbClr val="376092"/>
                </a:solidFill>
              </a:rPr>
              <a:t>when</a:t>
            </a:r>
            <a:r>
              <a:rPr lang="fr-FR" sz="2000" dirty="0" smtClean="0">
                <a:solidFill>
                  <a:srgbClr val="376092"/>
                </a:solidFill>
              </a:rPr>
              <a:t>)</a:t>
            </a:r>
            <a:endParaRPr lang="fr-FR" sz="2000" dirty="0">
              <a:solidFill>
                <a:srgbClr val="376092"/>
              </a:solidFill>
            </a:endParaRPr>
          </a:p>
          <a:p>
            <a:pPr marL="1200150" lvl="2" indent="-285750">
              <a:buFont typeface="Lucida Grande"/>
              <a:buChar char="-"/>
            </a:pPr>
            <a:r>
              <a:rPr lang="fr-FR" sz="2000" i="1" dirty="0" err="1" smtClean="0">
                <a:solidFill>
                  <a:srgbClr val="376092"/>
                </a:solidFill>
              </a:rPr>
              <a:t>Example</a:t>
            </a:r>
            <a:r>
              <a:rPr lang="fr-FR" sz="2000" i="1" dirty="0" smtClean="0">
                <a:solidFill>
                  <a:srgbClr val="376092"/>
                </a:solidFill>
              </a:rPr>
              <a:t> </a:t>
            </a:r>
            <a:r>
              <a:rPr lang="fr-FR" sz="2000" i="1" dirty="0">
                <a:solidFill>
                  <a:srgbClr val="376092"/>
                </a:solidFill>
              </a:rPr>
              <a:t>: </a:t>
            </a:r>
            <a:r>
              <a:rPr lang="fr-FR" sz="2000" i="1" dirty="0" smtClean="0">
                <a:solidFill>
                  <a:srgbClr val="376092"/>
                </a:solidFill>
              </a:rPr>
              <a:t>a </a:t>
            </a:r>
            <a:r>
              <a:rPr lang="fr-FR" sz="2000" i="1" dirty="0" err="1" smtClean="0">
                <a:solidFill>
                  <a:srgbClr val="376092"/>
                </a:solidFill>
              </a:rPr>
              <a:t>study</a:t>
            </a:r>
            <a:r>
              <a:rPr lang="fr-FR" sz="2000" i="1" dirty="0" smtClean="0">
                <a:solidFill>
                  <a:srgbClr val="376092"/>
                </a:solidFill>
              </a:rPr>
              <a:t> on </a:t>
            </a:r>
            <a:r>
              <a:rPr lang="fr-FR" sz="2000" i="1" dirty="0" err="1" smtClean="0">
                <a:solidFill>
                  <a:srgbClr val="376092"/>
                </a:solidFill>
              </a:rPr>
              <a:t>climate</a:t>
            </a:r>
            <a:r>
              <a:rPr lang="fr-FR" sz="2000" i="1" dirty="0" smtClean="0">
                <a:solidFill>
                  <a:srgbClr val="376092"/>
                </a:solidFill>
              </a:rPr>
              <a:t> changes </a:t>
            </a:r>
            <a:r>
              <a:rPr lang="fr-FR" sz="2000" i="1" dirty="0" err="1" smtClean="0">
                <a:solidFill>
                  <a:srgbClr val="376092"/>
                </a:solidFill>
              </a:rPr>
              <a:t>realized</a:t>
            </a:r>
            <a:r>
              <a:rPr lang="fr-FR" sz="2000" i="1" dirty="0" smtClean="0">
                <a:solidFill>
                  <a:srgbClr val="376092"/>
                </a:solidFill>
              </a:rPr>
              <a:t> in the </a:t>
            </a:r>
            <a:r>
              <a:rPr lang="fr-FR" sz="2000" i="1" dirty="0" err="1" smtClean="0">
                <a:solidFill>
                  <a:srgbClr val="376092"/>
                </a:solidFill>
              </a:rPr>
              <a:t>south</a:t>
            </a:r>
            <a:r>
              <a:rPr lang="fr-FR" sz="2000" i="1" dirty="0" smtClean="0">
                <a:solidFill>
                  <a:srgbClr val="376092"/>
                </a:solidFill>
              </a:rPr>
              <a:t> of Madagascar in 1981.</a:t>
            </a:r>
            <a:endParaRPr lang="fr-FR" sz="2000" i="1" dirty="0">
              <a:solidFill>
                <a:srgbClr val="376092"/>
              </a:solidFill>
            </a:endParaRPr>
          </a:p>
          <a:p>
            <a:pPr marL="742950" lvl="1" indent="-285750">
              <a:buFont typeface="Arial"/>
              <a:buChar char="•"/>
            </a:pPr>
            <a:r>
              <a:rPr lang="fr-FR" sz="2000" dirty="0" smtClean="0">
                <a:solidFill>
                  <a:srgbClr val="376092"/>
                </a:solidFill>
              </a:rPr>
              <a:t>How to </a:t>
            </a:r>
            <a:r>
              <a:rPr lang="fr-FR" sz="2000" dirty="0" err="1" smtClean="0">
                <a:solidFill>
                  <a:srgbClr val="376092"/>
                </a:solidFill>
              </a:rPr>
              <a:t>identify</a:t>
            </a:r>
            <a:r>
              <a:rPr lang="fr-FR" sz="2000" dirty="0" smtClean="0">
                <a:solidFill>
                  <a:srgbClr val="376092"/>
                </a:solidFill>
              </a:rPr>
              <a:t> </a:t>
            </a:r>
            <a:r>
              <a:rPr lang="fr-FR" sz="2000" dirty="0" err="1" smtClean="0">
                <a:solidFill>
                  <a:srgbClr val="376092"/>
                </a:solidFill>
              </a:rPr>
              <a:t>this</a:t>
            </a:r>
            <a:r>
              <a:rPr lang="fr-FR" sz="2000" dirty="0" smtClean="0">
                <a:solidFill>
                  <a:srgbClr val="376092"/>
                </a:solidFill>
              </a:rPr>
              <a:t> </a:t>
            </a:r>
            <a:r>
              <a:rPr lang="fr-FR" sz="2000" dirty="0" err="1" smtClean="0">
                <a:solidFill>
                  <a:srgbClr val="376092"/>
                </a:solidFill>
              </a:rPr>
              <a:t>kind</a:t>
            </a:r>
            <a:r>
              <a:rPr lang="fr-FR" sz="2000" dirty="0" smtClean="0">
                <a:solidFill>
                  <a:srgbClr val="376092"/>
                </a:solidFill>
              </a:rPr>
              <a:t> of information? </a:t>
            </a:r>
            <a:r>
              <a:rPr lang="fr-FR" sz="2000" dirty="0" smtClean="0">
                <a:solidFill>
                  <a:srgbClr val="376092"/>
                </a:solidFill>
                <a:sym typeface="Wingdings"/>
              </a:rPr>
              <a:t> </a:t>
            </a:r>
            <a:r>
              <a:rPr lang="fr-FR" sz="2000" dirty="0" err="1" smtClean="0">
                <a:solidFill>
                  <a:srgbClr val="800000"/>
                </a:solidFill>
                <a:sym typeface="Wingdings"/>
              </a:rPr>
              <a:t>text</a:t>
            </a:r>
            <a:r>
              <a:rPr lang="fr-FR" sz="2000" dirty="0" smtClean="0">
                <a:solidFill>
                  <a:srgbClr val="800000"/>
                </a:solidFill>
                <a:sym typeface="Wingdings"/>
              </a:rPr>
              <a:t> </a:t>
            </a:r>
            <a:r>
              <a:rPr lang="fr-FR" sz="2000" dirty="0" err="1" smtClean="0">
                <a:solidFill>
                  <a:srgbClr val="800000"/>
                </a:solidFill>
                <a:sym typeface="Wingdings"/>
              </a:rPr>
              <a:t>mining</a:t>
            </a:r>
            <a:r>
              <a:rPr lang="fr-FR" sz="2000" dirty="0" smtClean="0">
                <a:solidFill>
                  <a:srgbClr val="800000"/>
                </a:solidFill>
                <a:sym typeface="Wingdings"/>
              </a:rPr>
              <a:t> </a:t>
            </a:r>
            <a:r>
              <a:rPr lang="fr-FR" sz="2000" dirty="0" err="1" smtClean="0">
                <a:solidFill>
                  <a:srgbClr val="800000"/>
                </a:solidFill>
                <a:sym typeface="Wingdings"/>
              </a:rPr>
              <a:t>methods</a:t>
            </a:r>
            <a:r>
              <a:rPr lang="fr-FR" sz="2000" dirty="0" smtClean="0">
                <a:solidFill>
                  <a:srgbClr val="800000"/>
                </a:solidFill>
                <a:sym typeface="Wingdings"/>
              </a:rPr>
              <a:t> in abstract and content, experts validation</a:t>
            </a:r>
            <a:endParaRPr lang="fr-FR" sz="2000" dirty="0" smtClean="0">
              <a:solidFill>
                <a:srgbClr val="800000"/>
              </a:solidFill>
            </a:endParaRPr>
          </a:p>
          <a:p>
            <a:pPr marL="742950" lvl="1" indent="-285750">
              <a:buFont typeface="Arial"/>
              <a:buChar char="•"/>
            </a:pPr>
            <a:endParaRPr lang="fr-FR" sz="2000" dirty="0">
              <a:solidFill>
                <a:srgbClr val="376092"/>
              </a:solidFill>
            </a:endParaRPr>
          </a:p>
          <a:p>
            <a:r>
              <a:rPr lang="fr-FR" sz="2000" dirty="0" smtClean="0">
                <a:solidFill>
                  <a:srgbClr val="800000"/>
                </a:solidFill>
              </a:rPr>
              <a:t>A use case for </a:t>
            </a:r>
            <a:r>
              <a:rPr lang="fr-FR" sz="2000" dirty="0" err="1" smtClean="0">
                <a:solidFill>
                  <a:srgbClr val="800000"/>
                </a:solidFill>
              </a:rPr>
              <a:t>research</a:t>
            </a:r>
            <a:r>
              <a:rPr lang="fr-FR" sz="2000" dirty="0" smtClean="0">
                <a:solidFill>
                  <a:srgbClr val="800000"/>
                </a:solidFill>
              </a:rPr>
              <a:t> information</a:t>
            </a:r>
            <a:r>
              <a:rPr lang="fr-FR" sz="2000" dirty="0" smtClean="0">
                <a:solidFill>
                  <a:srgbClr val="376092"/>
                </a:solidFill>
              </a:rPr>
              <a:t>:</a:t>
            </a:r>
            <a:endParaRPr lang="fr-FR" sz="2000" dirty="0">
              <a:solidFill>
                <a:srgbClr val="376092"/>
              </a:solidFill>
            </a:endParaRPr>
          </a:p>
          <a:p>
            <a:pPr marL="742950" lvl="1" indent="-285750">
              <a:buFont typeface="Arial"/>
              <a:buChar char="•"/>
            </a:pPr>
            <a:r>
              <a:rPr lang="fr-FR" sz="2000" dirty="0" err="1" smtClean="0">
                <a:solidFill>
                  <a:srgbClr val="376092"/>
                </a:solidFill>
              </a:rPr>
              <a:t>What</a:t>
            </a:r>
            <a:r>
              <a:rPr lang="fr-FR" sz="2000" dirty="0" smtClean="0">
                <a:solidFill>
                  <a:srgbClr val="376092"/>
                </a:solidFill>
              </a:rPr>
              <a:t> are the </a:t>
            </a:r>
            <a:r>
              <a:rPr lang="fr-FR" sz="2000" dirty="0" err="1" smtClean="0">
                <a:solidFill>
                  <a:srgbClr val="376092"/>
                </a:solidFill>
              </a:rPr>
              <a:t>scientific</a:t>
            </a:r>
            <a:r>
              <a:rPr lang="fr-FR" sz="2000" dirty="0" smtClean="0">
                <a:solidFill>
                  <a:srgbClr val="376092"/>
                </a:solidFill>
              </a:rPr>
              <a:t> documents </a:t>
            </a:r>
            <a:r>
              <a:rPr lang="fr-FR" sz="2000" dirty="0" err="1" smtClean="0">
                <a:solidFill>
                  <a:srgbClr val="376092"/>
                </a:solidFill>
              </a:rPr>
              <a:t>related</a:t>
            </a:r>
            <a:r>
              <a:rPr lang="fr-FR" sz="2000" dirty="0" smtClean="0">
                <a:solidFill>
                  <a:srgbClr val="376092"/>
                </a:solidFill>
              </a:rPr>
              <a:t> to Madagascar and Sénégal? </a:t>
            </a:r>
            <a:endParaRPr lang="fr-FR" sz="2000" dirty="0">
              <a:solidFill>
                <a:srgbClr val="376092"/>
              </a:solidFill>
            </a:endParaRPr>
          </a:p>
          <a:p>
            <a:pPr marL="742950" lvl="1" indent="-285750">
              <a:buFont typeface="Arial"/>
              <a:buChar char="•"/>
            </a:pPr>
            <a:r>
              <a:rPr lang="fr-FR" sz="2000" dirty="0" smtClean="0">
                <a:solidFill>
                  <a:srgbClr val="376092"/>
                </a:solidFill>
              </a:rPr>
              <a:t>In </a:t>
            </a:r>
            <a:r>
              <a:rPr lang="fr-FR" sz="2000" dirty="0" err="1" smtClean="0">
                <a:solidFill>
                  <a:srgbClr val="376092"/>
                </a:solidFill>
              </a:rPr>
              <a:t>these</a:t>
            </a:r>
            <a:r>
              <a:rPr lang="fr-FR" sz="2000" dirty="0" smtClean="0">
                <a:solidFill>
                  <a:srgbClr val="376092"/>
                </a:solidFill>
              </a:rPr>
              <a:t> documents, </a:t>
            </a:r>
            <a:r>
              <a:rPr lang="fr-FR" sz="2000" dirty="0" err="1" smtClean="0">
                <a:solidFill>
                  <a:srgbClr val="376092"/>
                </a:solidFill>
              </a:rPr>
              <a:t>what</a:t>
            </a:r>
            <a:r>
              <a:rPr lang="fr-FR" sz="2000" dirty="0" smtClean="0">
                <a:solidFill>
                  <a:srgbClr val="376092"/>
                </a:solidFill>
              </a:rPr>
              <a:t> are the </a:t>
            </a:r>
            <a:r>
              <a:rPr lang="fr-FR" sz="2000" dirty="0" err="1" smtClean="0">
                <a:solidFill>
                  <a:srgbClr val="376092"/>
                </a:solidFill>
              </a:rPr>
              <a:t>studied</a:t>
            </a:r>
            <a:r>
              <a:rPr lang="fr-FR" sz="2000" dirty="0" smtClean="0">
                <a:solidFill>
                  <a:srgbClr val="376092"/>
                </a:solidFill>
              </a:rPr>
              <a:t> </a:t>
            </a:r>
            <a:r>
              <a:rPr lang="fr-FR" sz="2000" dirty="0" err="1" smtClean="0">
                <a:solidFill>
                  <a:srgbClr val="376092"/>
                </a:solidFill>
              </a:rPr>
              <a:t>thematics</a:t>
            </a:r>
            <a:r>
              <a:rPr lang="fr-FR" sz="2000" dirty="0" smtClean="0">
                <a:solidFill>
                  <a:srgbClr val="376092"/>
                </a:solidFill>
              </a:rPr>
              <a:t> and the </a:t>
            </a:r>
            <a:r>
              <a:rPr lang="fr-FR" sz="2000" dirty="0" err="1" smtClean="0">
                <a:solidFill>
                  <a:srgbClr val="376092"/>
                </a:solidFill>
              </a:rPr>
              <a:t>associated</a:t>
            </a:r>
            <a:r>
              <a:rPr lang="fr-FR" sz="2000" dirty="0" smtClean="0">
                <a:solidFill>
                  <a:srgbClr val="376092"/>
                </a:solidFill>
              </a:rPr>
              <a:t> </a:t>
            </a:r>
            <a:r>
              <a:rPr lang="fr-FR" sz="2000" dirty="0" err="1" smtClean="0">
                <a:solidFill>
                  <a:srgbClr val="376092"/>
                </a:solidFill>
              </a:rPr>
              <a:t>authors</a:t>
            </a:r>
            <a:r>
              <a:rPr lang="fr-FR" sz="2000" dirty="0" smtClean="0">
                <a:solidFill>
                  <a:srgbClr val="376092"/>
                </a:solidFill>
              </a:rPr>
              <a:t>?</a:t>
            </a:r>
            <a:endParaRPr lang="fr-FR" sz="2000" dirty="0">
              <a:solidFill>
                <a:srgbClr val="376092"/>
              </a:solidFill>
            </a:endParaRPr>
          </a:p>
          <a:p>
            <a:pPr lvl="2"/>
            <a:r>
              <a:rPr lang="fr-FR" sz="2000" dirty="0">
                <a:solidFill>
                  <a:srgbClr val="376092"/>
                </a:solidFill>
              </a:rPr>
              <a:t>→ </a:t>
            </a:r>
            <a:r>
              <a:rPr lang="fr-FR" sz="2000" dirty="0" err="1" smtClean="0">
                <a:solidFill>
                  <a:srgbClr val="376092"/>
                </a:solidFill>
              </a:rPr>
              <a:t>Development</a:t>
            </a:r>
            <a:r>
              <a:rPr lang="fr-FR" sz="2000" dirty="0" smtClean="0">
                <a:solidFill>
                  <a:srgbClr val="376092"/>
                </a:solidFill>
              </a:rPr>
              <a:t> of a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Research</a:t>
            </a:r>
            <a:r>
              <a:rPr lang="fr-FR" sz="2000" dirty="0" smtClean="0">
                <a:solidFill>
                  <a:srgbClr val="376092"/>
                </a:solidFill>
              </a:rPr>
              <a:t> </a:t>
            </a:r>
            <a:r>
              <a:rPr lang="fr-FR" sz="2000" dirty="0" err="1" smtClean="0">
                <a:solidFill>
                  <a:srgbClr val="376092"/>
                </a:solidFill>
              </a:rPr>
              <a:t>Tool</a:t>
            </a:r>
            <a:r>
              <a:rPr lang="fr-FR" sz="2000" dirty="0" smtClean="0">
                <a:solidFill>
                  <a:srgbClr val="376092"/>
                </a:solidFill>
              </a:rPr>
              <a:t> </a:t>
            </a:r>
            <a:r>
              <a:rPr lang="fr-FR" sz="2000" dirty="0" err="1" smtClean="0">
                <a:solidFill>
                  <a:srgbClr val="376092"/>
                </a:solidFill>
              </a:rPr>
              <a:t>based</a:t>
            </a:r>
            <a:r>
              <a:rPr lang="fr-FR" sz="2000" dirty="0" smtClean="0">
                <a:solidFill>
                  <a:srgbClr val="376092"/>
                </a:solidFill>
              </a:rPr>
              <a:t> on </a:t>
            </a:r>
            <a:r>
              <a:rPr lang="fr-FR" sz="2000" dirty="0" err="1" smtClean="0">
                <a:solidFill>
                  <a:srgbClr val="376092"/>
                </a:solidFill>
              </a:rPr>
              <a:t>Elastic</a:t>
            </a:r>
            <a:r>
              <a:rPr lang="fr-FR" sz="2000" dirty="0" smtClean="0">
                <a:solidFill>
                  <a:srgbClr val="376092"/>
                </a:solidFill>
              </a:rPr>
              <a:t> </a:t>
            </a:r>
            <a:r>
              <a:rPr lang="fr-FR" sz="2000" dirty="0" err="1" smtClean="0">
                <a:solidFill>
                  <a:srgbClr val="376092"/>
                </a:solidFill>
              </a:rPr>
              <a:t>Search</a:t>
            </a:r>
            <a:endParaRPr lang="fr-FR" sz="2000" dirty="0" smtClean="0">
              <a:solidFill>
                <a:srgbClr val="376092"/>
              </a:solidFill>
            </a:endParaRPr>
          </a:p>
          <a:p>
            <a:pPr lvl="2"/>
            <a:r>
              <a:rPr lang="fr-FR" sz="2000" dirty="0" smtClean="0">
                <a:solidFill>
                  <a:srgbClr val="376092"/>
                </a:solidFill>
                <a:sym typeface="Wingdings"/>
              </a:rPr>
              <a:t> </a:t>
            </a:r>
            <a:r>
              <a:rPr lang="fr-FR" sz="2000" dirty="0" smtClean="0">
                <a:solidFill>
                  <a:srgbClr val="376092"/>
                </a:solidFill>
              </a:rPr>
              <a:t>Spatial </a:t>
            </a:r>
            <a:r>
              <a:rPr lang="fr-FR" sz="2000" dirty="0" err="1" smtClean="0">
                <a:solidFill>
                  <a:srgbClr val="376092"/>
                </a:solidFill>
              </a:rPr>
              <a:t>visualization</a:t>
            </a:r>
            <a:endParaRPr lang="fr-FR" sz="2000" dirty="0">
              <a:solidFill>
                <a:srgbClr val="376092"/>
              </a:solidFill>
            </a:endParaRPr>
          </a:p>
          <a:p>
            <a:pPr lvl="2"/>
            <a:r>
              <a:rPr lang="fr-FR" sz="2000" dirty="0">
                <a:solidFill>
                  <a:srgbClr val="376092"/>
                </a:solidFill>
              </a:rPr>
              <a:t>→ </a:t>
            </a:r>
            <a:r>
              <a:rPr lang="fr-FR" sz="2000" dirty="0" smtClean="0">
                <a:solidFill>
                  <a:srgbClr val="376092"/>
                </a:solidFill>
              </a:rPr>
              <a:t>the </a:t>
            </a:r>
            <a:r>
              <a:rPr lang="fr-FR" sz="2000" dirty="0" err="1" smtClean="0">
                <a:solidFill>
                  <a:srgbClr val="376092"/>
                </a:solidFill>
              </a:rPr>
              <a:t>results</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is</a:t>
            </a:r>
            <a:r>
              <a:rPr lang="fr-FR" sz="2000" dirty="0" smtClean="0">
                <a:solidFill>
                  <a:srgbClr val="376092"/>
                </a:solidFill>
              </a:rPr>
              <a:t> made by experts</a:t>
            </a:r>
            <a:endParaRPr lang="fr-FR" sz="2000" dirty="0">
              <a:solidFill>
                <a:srgbClr val="376092"/>
              </a:solidFill>
            </a:endParaRPr>
          </a:p>
          <a:p>
            <a:pPr marL="742950" lvl="1" indent="-285750">
              <a:buFont typeface="Arial"/>
              <a:buChar char="•"/>
            </a:pPr>
            <a:endParaRPr lang="fr-FR" sz="2000" dirty="0">
              <a:solidFill>
                <a:srgbClr val="376092"/>
              </a:solidFill>
            </a:endParaRPr>
          </a:p>
          <a:p>
            <a:pPr algn="just"/>
            <a:endParaRPr lang="fr-FR" sz="2000" dirty="0" smtClean="0">
              <a:solidFill>
                <a:srgbClr val="376092"/>
              </a:solidFill>
            </a:endParaRPr>
          </a:p>
        </p:txBody>
      </p:sp>
      <p:pic>
        <p:nvPicPr>
          <p:cNvPr id="6" name="Image 5"/>
          <p:cNvPicPr>
            <a:picLocks noChangeAspect="1"/>
          </p:cNvPicPr>
          <p:nvPr/>
        </p:nvPicPr>
        <p:blipFill>
          <a:blip r:embed="rId2"/>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482799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Data</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36</a:t>
            </a:fld>
            <a:endParaRPr lang="fr-FR"/>
          </a:p>
        </p:txBody>
      </p:sp>
      <p:sp>
        <p:nvSpPr>
          <p:cNvPr id="9" name="Rectangle 8"/>
          <p:cNvSpPr/>
          <p:nvPr/>
        </p:nvSpPr>
        <p:spPr>
          <a:xfrm>
            <a:off x="0" y="713686"/>
            <a:ext cx="12192000" cy="5601533"/>
          </a:xfrm>
          <a:prstGeom prst="rect">
            <a:avLst/>
          </a:prstGeom>
        </p:spPr>
        <p:txBody>
          <a:bodyPr wrap="square">
            <a:spAutoFit/>
          </a:bodyPr>
          <a:lstStyle/>
          <a:p>
            <a:pPr algn="just"/>
            <a:r>
              <a:rPr lang="fr-FR" sz="2000" dirty="0" smtClean="0">
                <a:solidFill>
                  <a:srgbClr val="800000"/>
                </a:solidFill>
              </a:rPr>
              <a:t>CIRAD data</a:t>
            </a:r>
            <a:endParaRPr lang="fr-FR" sz="2000" dirty="0">
              <a:solidFill>
                <a:srgbClr val="800000"/>
              </a:solidFill>
            </a:endParaRPr>
          </a:p>
          <a:p>
            <a:pPr lvl="1"/>
            <a:r>
              <a:rPr lang="fr-FR" sz="2000" dirty="0" err="1" smtClean="0">
                <a:solidFill>
                  <a:srgbClr val="376092"/>
                </a:solidFill>
              </a:rPr>
              <a:t>Multilingual</a:t>
            </a:r>
            <a:r>
              <a:rPr lang="fr-FR" sz="2000" dirty="0" smtClean="0">
                <a:solidFill>
                  <a:srgbClr val="376092"/>
                </a:solidFill>
              </a:rPr>
              <a:t> data Données </a:t>
            </a:r>
            <a:r>
              <a:rPr lang="fr-FR" sz="2000" dirty="0" err="1" smtClean="0">
                <a:solidFill>
                  <a:srgbClr val="376092"/>
                </a:solidFill>
              </a:rPr>
              <a:t>coming</a:t>
            </a:r>
            <a:r>
              <a:rPr lang="fr-FR" sz="2000" dirty="0" smtClean="0">
                <a:solidFill>
                  <a:srgbClr val="376092"/>
                </a:solidFill>
              </a:rPr>
              <a:t> </a:t>
            </a:r>
            <a:r>
              <a:rPr lang="fr-FR" sz="2000" dirty="0" err="1" smtClean="0">
                <a:solidFill>
                  <a:srgbClr val="376092"/>
                </a:solidFill>
              </a:rPr>
              <a:t>from</a:t>
            </a:r>
            <a:r>
              <a:rPr lang="fr-FR" sz="2000" dirty="0" smtClean="0">
                <a:solidFill>
                  <a:srgbClr val="376092"/>
                </a:solidFill>
              </a:rPr>
              <a:t> the </a:t>
            </a:r>
            <a:r>
              <a:rPr lang="fr-FR" sz="2000" dirty="0" err="1" smtClean="0">
                <a:solidFill>
                  <a:srgbClr val="376092"/>
                </a:solidFill>
              </a:rPr>
              <a:t>Agrotrop</a:t>
            </a:r>
            <a:r>
              <a:rPr lang="fr-FR" sz="2000" dirty="0" smtClean="0">
                <a:solidFill>
                  <a:srgbClr val="376092"/>
                </a:solidFill>
              </a:rPr>
              <a:t> </a:t>
            </a:r>
            <a:r>
              <a:rPr lang="fr-FR" sz="2000" dirty="0" err="1" smtClean="0">
                <a:solidFill>
                  <a:srgbClr val="376092"/>
                </a:solidFill>
              </a:rPr>
              <a:t>database</a:t>
            </a:r>
            <a:r>
              <a:rPr lang="fr-FR" sz="2000" dirty="0" smtClean="0">
                <a:solidFill>
                  <a:srgbClr val="376092"/>
                </a:solidFill>
              </a:rPr>
              <a:t>: CIRAD open archives </a:t>
            </a:r>
          </a:p>
          <a:p>
            <a:pPr lvl="1"/>
            <a:r>
              <a:rPr lang="fr-FR" sz="2000" dirty="0" smtClean="0">
                <a:solidFill>
                  <a:srgbClr val="376092"/>
                </a:solidFill>
              </a:rPr>
              <a:t>92 </a:t>
            </a:r>
            <a:r>
              <a:rPr lang="fr-FR" sz="2000" dirty="0">
                <a:solidFill>
                  <a:srgbClr val="376092"/>
                </a:solidFill>
              </a:rPr>
              <a:t>000 </a:t>
            </a:r>
            <a:r>
              <a:rPr lang="fr-FR" sz="2000" dirty="0" err="1" smtClean="0">
                <a:solidFill>
                  <a:srgbClr val="376092"/>
                </a:solidFill>
              </a:rPr>
              <a:t>references</a:t>
            </a:r>
            <a:r>
              <a:rPr lang="fr-FR" sz="2000" dirty="0" smtClean="0">
                <a:solidFill>
                  <a:srgbClr val="376092"/>
                </a:solidFill>
              </a:rPr>
              <a:t> and 25 </a:t>
            </a:r>
            <a:r>
              <a:rPr lang="fr-FR" sz="2000" dirty="0">
                <a:solidFill>
                  <a:srgbClr val="376092"/>
                </a:solidFill>
              </a:rPr>
              <a:t>000 </a:t>
            </a:r>
            <a:r>
              <a:rPr lang="fr-FR" sz="2000" dirty="0" err="1" smtClean="0">
                <a:solidFill>
                  <a:srgbClr val="376092"/>
                </a:solidFill>
              </a:rPr>
              <a:t>complete</a:t>
            </a:r>
            <a:r>
              <a:rPr lang="fr-FR" sz="2000" dirty="0" smtClean="0">
                <a:solidFill>
                  <a:srgbClr val="376092"/>
                </a:solidFill>
              </a:rPr>
              <a:t> documents: </a:t>
            </a:r>
            <a:r>
              <a:rPr lang="fr-FR" sz="2000" dirty="0" err="1" smtClean="0">
                <a:solidFill>
                  <a:srgbClr val="376092"/>
                </a:solidFill>
              </a:rPr>
              <a:t>scientific</a:t>
            </a:r>
            <a:r>
              <a:rPr lang="fr-FR" sz="2000" dirty="0" smtClean="0">
                <a:solidFill>
                  <a:srgbClr val="376092"/>
                </a:solidFill>
              </a:rPr>
              <a:t> publications and </a:t>
            </a:r>
            <a:r>
              <a:rPr lang="fr-FR" sz="2000" dirty="0" err="1" smtClean="0">
                <a:solidFill>
                  <a:srgbClr val="376092"/>
                </a:solidFill>
              </a:rPr>
              <a:t>grey</a:t>
            </a:r>
            <a:r>
              <a:rPr lang="fr-FR" sz="2000" dirty="0" smtClean="0">
                <a:solidFill>
                  <a:srgbClr val="376092"/>
                </a:solidFill>
              </a:rPr>
              <a:t> </a:t>
            </a:r>
            <a:r>
              <a:rPr lang="fr-FR" sz="2000" dirty="0" err="1" smtClean="0">
                <a:solidFill>
                  <a:srgbClr val="376092"/>
                </a:solidFill>
              </a:rPr>
              <a:t>literature</a:t>
            </a:r>
            <a:r>
              <a:rPr lang="fr-FR" sz="2000" dirty="0" smtClean="0">
                <a:solidFill>
                  <a:srgbClr val="376092"/>
                </a:solidFill>
              </a:rPr>
              <a:t> ( reports, etc.) 3000 documents </a:t>
            </a:r>
            <a:r>
              <a:rPr lang="fr-FR" sz="2000" dirty="0" err="1" smtClean="0">
                <a:solidFill>
                  <a:srgbClr val="376092"/>
                </a:solidFill>
              </a:rPr>
              <a:t>related</a:t>
            </a:r>
            <a:r>
              <a:rPr lang="fr-FR" sz="2000" dirty="0" smtClean="0">
                <a:solidFill>
                  <a:srgbClr val="376092"/>
                </a:solidFill>
              </a:rPr>
              <a:t> to the </a:t>
            </a:r>
            <a:r>
              <a:rPr lang="fr-FR" sz="2000" dirty="0" err="1" smtClean="0">
                <a:solidFill>
                  <a:srgbClr val="376092"/>
                </a:solidFill>
              </a:rPr>
              <a:t>thematic</a:t>
            </a:r>
            <a:r>
              <a:rPr lang="fr-FR" sz="2000" dirty="0" smtClean="0">
                <a:solidFill>
                  <a:srgbClr val="376092"/>
                </a:solidFill>
              </a:rPr>
              <a:t> « </a:t>
            </a:r>
            <a:r>
              <a:rPr lang="fr-FR" sz="2000" dirty="0" err="1" smtClean="0">
                <a:solidFill>
                  <a:srgbClr val="376092"/>
                </a:solidFill>
              </a:rPr>
              <a:t>climate</a:t>
            </a:r>
            <a:r>
              <a:rPr lang="fr-FR" sz="2000" dirty="0" smtClean="0">
                <a:solidFill>
                  <a:srgbClr val="376092"/>
                </a:solidFill>
              </a:rPr>
              <a:t> </a:t>
            </a:r>
            <a:r>
              <a:rPr lang="fr-FR" sz="2000" dirty="0" smtClean="0">
                <a:solidFill>
                  <a:srgbClr val="376092"/>
                </a:solidFill>
              </a:rPr>
              <a:t>change »</a:t>
            </a:r>
            <a:endParaRPr lang="fr-FR" sz="2000" dirty="0">
              <a:solidFill>
                <a:srgbClr val="376092"/>
              </a:solidFill>
            </a:endParaRPr>
          </a:p>
          <a:p>
            <a:pPr lvl="1"/>
            <a:r>
              <a:rPr lang="fr-FR" sz="2000" dirty="0" err="1" smtClean="0">
                <a:solidFill>
                  <a:srgbClr val="376092"/>
                </a:solidFill>
              </a:rPr>
              <a:t>Metadata</a:t>
            </a:r>
            <a:r>
              <a:rPr lang="fr-FR" sz="2000" dirty="0">
                <a:solidFill>
                  <a:srgbClr val="376092"/>
                </a:solidFill>
              </a:rPr>
              <a:t> : </a:t>
            </a:r>
            <a:r>
              <a:rPr lang="fr-FR" sz="2000" dirty="0" err="1" smtClean="0">
                <a:solidFill>
                  <a:srgbClr val="376092"/>
                </a:solidFill>
              </a:rPr>
              <a:t>title</a:t>
            </a:r>
            <a:r>
              <a:rPr lang="fr-FR" sz="2000" dirty="0" smtClean="0">
                <a:solidFill>
                  <a:srgbClr val="376092"/>
                </a:solidFill>
              </a:rPr>
              <a:t>, </a:t>
            </a:r>
            <a:r>
              <a:rPr lang="fr-FR" sz="2000" dirty="0" err="1" smtClean="0">
                <a:solidFill>
                  <a:srgbClr val="376092"/>
                </a:solidFill>
              </a:rPr>
              <a:t>author</a:t>
            </a:r>
            <a:r>
              <a:rPr lang="fr-FR" sz="2000" dirty="0" smtClean="0">
                <a:solidFill>
                  <a:srgbClr val="376092"/>
                </a:solidFill>
              </a:rPr>
              <a:t>, abstract, </a:t>
            </a:r>
            <a:r>
              <a:rPr lang="fr-FR" sz="2000" dirty="0" err="1" smtClean="0">
                <a:solidFill>
                  <a:srgbClr val="376092"/>
                </a:solidFill>
              </a:rPr>
              <a:t>indexed</a:t>
            </a:r>
            <a:r>
              <a:rPr lang="fr-FR" sz="2000" dirty="0" smtClean="0">
                <a:solidFill>
                  <a:srgbClr val="376092"/>
                </a:solidFill>
              </a:rPr>
              <a:t> labels </a:t>
            </a:r>
            <a:r>
              <a:rPr lang="fr-FR" sz="2000" dirty="0" err="1" smtClean="0">
                <a:solidFill>
                  <a:srgbClr val="376092"/>
                </a:solidFill>
              </a:rPr>
              <a:t>coming</a:t>
            </a:r>
            <a:r>
              <a:rPr lang="fr-FR" sz="2000" dirty="0" smtClean="0">
                <a:solidFill>
                  <a:srgbClr val="376092"/>
                </a:solidFill>
              </a:rPr>
              <a:t> </a:t>
            </a:r>
            <a:r>
              <a:rPr lang="fr-FR" sz="2000" dirty="0" err="1" smtClean="0">
                <a:solidFill>
                  <a:srgbClr val="376092"/>
                </a:solidFill>
              </a:rPr>
              <a:t>from</a:t>
            </a:r>
            <a:r>
              <a:rPr lang="fr-FR" sz="2000" dirty="0" smtClean="0">
                <a:solidFill>
                  <a:srgbClr val="376092"/>
                </a:solidFill>
              </a:rPr>
              <a:t> </a:t>
            </a:r>
            <a:r>
              <a:rPr lang="fr-FR" sz="2000" dirty="0" err="1" smtClean="0">
                <a:solidFill>
                  <a:srgbClr val="376092"/>
                </a:solidFill>
              </a:rPr>
              <a:t>lexicons</a:t>
            </a:r>
            <a:r>
              <a:rPr lang="fr-FR" sz="2000" dirty="0" smtClean="0">
                <a:solidFill>
                  <a:srgbClr val="376092"/>
                </a:solidFill>
              </a:rPr>
              <a:t> (</a:t>
            </a:r>
            <a:r>
              <a:rPr lang="fr-FR" sz="2000" dirty="0" smtClean="0">
                <a:solidFill>
                  <a:srgbClr val="800000"/>
                </a:solidFill>
              </a:rPr>
              <a:t>AGROVOC thesaurus </a:t>
            </a:r>
            <a:r>
              <a:rPr lang="fr-FR" sz="2000" dirty="0" smtClean="0">
                <a:solidFill>
                  <a:srgbClr val="376092"/>
                </a:solidFill>
              </a:rPr>
              <a:t>and </a:t>
            </a:r>
            <a:r>
              <a:rPr lang="fr-FR" sz="2000" dirty="0">
                <a:solidFill>
                  <a:srgbClr val="800000"/>
                </a:solidFill>
              </a:rPr>
              <a:t>Agris/Caris </a:t>
            </a:r>
            <a:r>
              <a:rPr lang="fr-FR" sz="2000" dirty="0" err="1" smtClean="0">
                <a:solidFill>
                  <a:srgbClr val="800000"/>
                </a:solidFill>
              </a:rPr>
              <a:t>from</a:t>
            </a:r>
            <a:r>
              <a:rPr lang="fr-FR" sz="2000" dirty="0" smtClean="0">
                <a:solidFill>
                  <a:srgbClr val="800000"/>
                </a:solidFill>
              </a:rPr>
              <a:t> the </a:t>
            </a:r>
            <a:r>
              <a:rPr lang="fr-FR" sz="2000" dirty="0">
                <a:solidFill>
                  <a:srgbClr val="800000"/>
                </a:solidFill>
              </a:rPr>
              <a:t>FAO</a:t>
            </a:r>
            <a:r>
              <a:rPr lang="fr-FR" sz="2000" dirty="0">
                <a:solidFill>
                  <a:srgbClr val="376092"/>
                </a:solidFill>
              </a:rPr>
              <a:t>. Thèmes Agris : </a:t>
            </a:r>
            <a:r>
              <a:rPr lang="fr-FR" sz="2000" dirty="0">
                <a:solidFill>
                  <a:srgbClr val="376092"/>
                </a:solidFill>
                <a:hlinkClick r:id="rId2"/>
              </a:rPr>
              <a:t>https://agritrop.cirad.fr/view/subjects/</a:t>
            </a:r>
            <a:r>
              <a:rPr lang="fr-FR" sz="2000" dirty="0">
                <a:solidFill>
                  <a:srgbClr val="376092"/>
                </a:solidFill>
              </a:rPr>
              <a:t>, </a:t>
            </a:r>
            <a:r>
              <a:rPr lang="fr-FR" sz="2000" dirty="0" err="1" smtClean="0">
                <a:solidFill>
                  <a:srgbClr val="376092"/>
                </a:solidFill>
              </a:rPr>
              <a:t>geographical</a:t>
            </a:r>
            <a:r>
              <a:rPr lang="fr-FR" sz="2000" dirty="0" smtClean="0">
                <a:solidFill>
                  <a:srgbClr val="376092"/>
                </a:solidFill>
              </a:rPr>
              <a:t> information (countries)</a:t>
            </a:r>
          </a:p>
          <a:p>
            <a:pPr lvl="1"/>
            <a:endParaRPr lang="fr-FR" sz="2000" dirty="0">
              <a:solidFill>
                <a:srgbClr val="376092"/>
              </a:solidFill>
            </a:endParaRPr>
          </a:p>
          <a:p>
            <a:r>
              <a:rPr lang="fr-FR" sz="2000" dirty="0" smtClean="0">
                <a:solidFill>
                  <a:srgbClr val="800000"/>
                </a:solidFill>
              </a:rPr>
              <a:t>PHD </a:t>
            </a:r>
            <a:r>
              <a:rPr lang="fr-FR" sz="2000" dirty="0" err="1" smtClean="0">
                <a:solidFill>
                  <a:srgbClr val="800000"/>
                </a:solidFill>
              </a:rPr>
              <a:t>Thesis</a:t>
            </a:r>
            <a:r>
              <a:rPr lang="fr-FR" sz="2000" dirty="0" smtClean="0">
                <a:solidFill>
                  <a:srgbClr val="800000"/>
                </a:solidFill>
              </a:rPr>
              <a:t> data </a:t>
            </a:r>
            <a:r>
              <a:rPr lang="fr-FR" sz="2000" dirty="0">
                <a:solidFill>
                  <a:srgbClr val="800000"/>
                </a:solidFill>
              </a:rPr>
              <a:t>(ANRT</a:t>
            </a:r>
            <a:r>
              <a:rPr lang="fr-FR" sz="2000" dirty="0" smtClean="0">
                <a:solidFill>
                  <a:srgbClr val="800000"/>
                </a:solidFill>
              </a:rPr>
              <a:t>)</a:t>
            </a:r>
          </a:p>
          <a:p>
            <a:pPr lvl="1"/>
            <a:r>
              <a:rPr lang="fr-FR" sz="2000" dirty="0" smtClean="0">
                <a:solidFill>
                  <a:srgbClr val="376092"/>
                </a:solidFill>
              </a:rPr>
              <a:t>200,000 </a:t>
            </a:r>
            <a:r>
              <a:rPr lang="fr-FR" sz="2000" dirty="0" smtClean="0">
                <a:solidFill>
                  <a:srgbClr val="376092"/>
                </a:solidFill>
              </a:rPr>
              <a:t>P</a:t>
            </a:r>
            <a:r>
              <a:rPr lang="fr-FR" sz="2000" dirty="0" smtClean="0">
                <a:solidFill>
                  <a:srgbClr val="376092"/>
                </a:solidFill>
              </a:rPr>
              <a:t>hD theses</a:t>
            </a:r>
            <a:r>
              <a:rPr lang="fr-FR" sz="2000" dirty="0" smtClean="0">
                <a:solidFill>
                  <a:srgbClr val="376092"/>
                </a:solidFill>
              </a:rPr>
              <a:t>, </a:t>
            </a:r>
            <a:r>
              <a:rPr lang="fr-FR" sz="2000" dirty="0" err="1" smtClean="0">
                <a:solidFill>
                  <a:srgbClr val="376092"/>
                </a:solidFill>
              </a:rPr>
              <a:t>metadata</a:t>
            </a:r>
            <a:r>
              <a:rPr lang="fr-FR" sz="2000" dirty="0" smtClean="0">
                <a:solidFill>
                  <a:srgbClr val="376092"/>
                </a:solidFill>
              </a:rPr>
              <a:t>, SUDOC </a:t>
            </a:r>
            <a:r>
              <a:rPr lang="fr-FR" sz="2000" dirty="0" err="1" smtClean="0">
                <a:solidFill>
                  <a:srgbClr val="376092"/>
                </a:solidFill>
              </a:rPr>
              <a:t>link</a:t>
            </a:r>
            <a:r>
              <a:rPr lang="fr-FR" sz="2000" dirty="0" smtClean="0">
                <a:solidFill>
                  <a:srgbClr val="376092"/>
                </a:solidFill>
              </a:rPr>
              <a:t> (</a:t>
            </a:r>
            <a:r>
              <a:rPr lang="fr-FR" sz="2000" dirty="0">
                <a:solidFill>
                  <a:srgbClr val="376092"/>
                </a:solidFill>
              </a:rPr>
              <a:t>ABES). </a:t>
            </a:r>
          </a:p>
          <a:p>
            <a:pPr lvl="1"/>
            <a:r>
              <a:rPr lang="fr-FR" sz="2000" dirty="0" smtClean="0">
                <a:solidFill>
                  <a:srgbClr val="376092"/>
                </a:solidFill>
              </a:rPr>
              <a:t>70,000 digital documents</a:t>
            </a:r>
            <a:endParaRPr lang="fr-FR" sz="2000" dirty="0">
              <a:solidFill>
                <a:srgbClr val="376092"/>
              </a:solidFill>
            </a:endParaRPr>
          </a:p>
          <a:p>
            <a:pPr lvl="1"/>
            <a:r>
              <a:rPr lang="fr-FR" sz="2000" dirty="0" smtClean="0">
                <a:solidFill>
                  <a:srgbClr val="376092"/>
                </a:solidFill>
              </a:rPr>
              <a:t>ABES: RAMEAU thesaurus </a:t>
            </a:r>
            <a:r>
              <a:rPr lang="fr-FR" sz="2000" dirty="0" err="1" smtClean="0">
                <a:solidFill>
                  <a:srgbClr val="376092"/>
                </a:solidFill>
              </a:rPr>
              <a:t>from</a:t>
            </a:r>
            <a:r>
              <a:rPr lang="fr-FR" sz="2000" dirty="0" smtClean="0">
                <a:solidFill>
                  <a:srgbClr val="376092"/>
                </a:solidFill>
              </a:rPr>
              <a:t> the </a:t>
            </a:r>
            <a:r>
              <a:rPr lang="fr-FR" sz="2000" dirty="0" err="1" smtClean="0">
                <a:solidFill>
                  <a:srgbClr val="376092"/>
                </a:solidFill>
              </a:rPr>
              <a:t>BnF</a:t>
            </a:r>
            <a:r>
              <a:rPr lang="fr-FR" sz="2000" dirty="0" smtClean="0">
                <a:solidFill>
                  <a:srgbClr val="376092"/>
                </a:solidFill>
              </a:rPr>
              <a:t> for label description </a:t>
            </a:r>
          </a:p>
          <a:p>
            <a:pPr lvl="1"/>
            <a:r>
              <a:rPr lang="fr-FR" sz="2000" dirty="0" smtClean="0">
                <a:solidFill>
                  <a:srgbClr val="376092"/>
                </a:solidFill>
              </a:rPr>
              <a:t>400 </a:t>
            </a:r>
            <a:r>
              <a:rPr lang="fr-FR" sz="2000" dirty="0" smtClean="0">
                <a:solidFill>
                  <a:srgbClr val="376092"/>
                </a:solidFill>
              </a:rPr>
              <a:t>PhD theses </a:t>
            </a:r>
            <a:r>
              <a:rPr lang="fr-FR" sz="2000" dirty="0" err="1" smtClean="0">
                <a:solidFill>
                  <a:srgbClr val="376092"/>
                </a:solidFill>
              </a:rPr>
              <a:t>related</a:t>
            </a:r>
            <a:r>
              <a:rPr lang="fr-FR" sz="2000" dirty="0" smtClean="0">
                <a:solidFill>
                  <a:srgbClr val="376092"/>
                </a:solidFill>
              </a:rPr>
              <a:t> to the </a:t>
            </a:r>
            <a:r>
              <a:rPr lang="fr-FR" sz="2000" dirty="0" err="1" smtClean="0">
                <a:solidFill>
                  <a:srgbClr val="376092"/>
                </a:solidFill>
              </a:rPr>
              <a:t>thematic</a:t>
            </a:r>
            <a:r>
              <a:rPr lang="fr-FR" sz="2000" dirty="0" smtClean="0">
                <a:solidFill>
                  <a:srgbClr val="376092"/>
                </a:solidFill>
              </a:rPr>
              <a:t> « </a:t>
            </a:r>
            <a:r>
              <a:rPr lang="fr-FR" sz="2000" dirty="0" err="1" smtClean="0">
                <a:solidFill>
                  <a:srgbClr val="376092"/>
                </a:solidFill>
              </a:rPr>
              <a:t>climate</a:t>
            </a:r>
            <a:r>
              <a:rPr lang="fr-FR" sz="2000" dirty="0" smtClean="0">
                <a:solidFill>
                  <a:srgbClr val="376092"/>
                </a:solidFill>
              </a:rPr>
              <a:t> </a:t>
            </a:r>
            <a:r>
              <a:rPr lang="fr-FR" sz="2000" dirty="0" smtClean="0">
                <a:solidFill>
                  <a:srgbClr val="376092"/>
                </a:solidFill>
              </a:rPr>
              <a:t>changes » </a:t>
            </a:r>
            <a:endParaRPr lang="fr-FR" sz="2000" dirty="0">
              <a:solidFill>
                <a:srgbClr val="376092"/>
              </a:solidFill>
            </a:endParaRPr>
          </a:p>
          <a:p>
            <a:pPr lvl="1"/>
            <a:endParaRPr lang="fr-FR" sz="2000" dirty="0">
              <a:solidFill>
                <a:srgbClr val="376092"/>
              </a:solidFill>
            </a:endParaRPr>
          </a:p>
          <a:p>
            <a:pPr algn="just"/>
            <a:r>
              <a:rPr lang="fr-FR" sz="2000" dirty="0" smtClean="0">
                <a:solidFill>
                  <a:srgbClr val="800000"/>
                </a:solidFill>
              </a:rPr>
              <a:t>ISTEX Data</a:t>
            </a:r>
            <a:endParaRPr lang="fr-FR" sz="2000" dirty="0">
              <a:solidFill>
                <a:srgbClr val="800000"/>
              </a:solidFill>
            </a:endParaRPr>
          </a:p>
          <a:p>
            <a:pPr algn="just"/>
            <a:r>
              <a:rPr lang="fr-FR" sz="2000" dirty="0" smtClean="0">
                <a:solidFill>
                  <a:srgbClr val="376092"/>
                </a:solidFill>
              </a:rPr>
              <a:t>        </a:t>
            </a:r>
            <a:r>
              <a:rPr lang="fr-FR" sz="2000" dirty="0" smtClean="0">
                <a:solidFill>
                  <a:srgbClr val="376092"/>
                </a:solidFill>
              </a:rPr>
              <a:t>8,190,000 </a:t>
            </a:r>
            <a:r>
              <a:rPr lang="fr-FR" sz="2000" dirty="0" err="1" smtClean="0">
                <a:solidFill>
                  <a:srgbClr val="376092"/>
                </a:solidFill>
              </a:rPr>
              <a:t>scientific</a:t>
            </a:r>
            <a:r>
              <a:rPr lang="fr-FR" sz="2000" dirty="0" smtClean="0">
                <a:solidFill>
                  <a:srgbClr val="376092"/>
                </a:solidFill>
              </a:rPr>
              <a:t> articles (</a:t>
            </a:r>
            <a:r>
              <a:rPr lang="fr-FR" sz="2000" dirty="0" err="1" smtClean="0">
                <a:solidFill>
                  <a:srgbClr val="376092"/>
                </a:solidFill>
              </a:rPr>
              <a:t>Emerald</a:t>
            </a:r>
            <a:r>
              <a:rPr lang="fr-FR" sz="2000" dirty="0" smtClean="0">
                <a:solidFill>
                  <a:srgbClr val="376092"/>
                </a:solidFill>
              </a:rPr>
              <a:t>, </a:t>
            </a:r>
            <a:r>
              <a:rPr lang="fr-FR" sz="2000" dirty="0" err="1" smtClean="0">
                <a:solidFill>
                  <a:srgbClr val="376092"/>
                </a:solidFill>
              </a:rPr>
              <a:t>Wiley</a:t>
            </a:r>
            <a:r>
              <a:rPr lang="fr-FR" sz="2000" dirty="0" smtClean="0">
                <a:solidFill>
                  <a:srgbClr val="376092"/>
                </a:solidFill>
              </a:rPr>
              <a:t>, Elsevier, etc.) </a:t>
            </a:r>
            <a:r>
              <a:rPr lang="fr-FR" sz="2000" dirty="0" err="1" smtClean="0">
                <a:solidFill>
                  <a:srgbClr val="376092"/>
                </a:solidFill>
              </a:rPr>
              <a:t>related</a:t>
            </a:r>
            <a:r>
              <a:rPr lang="fr-FR" sz="2000" dirty="0" smtClean="0">
                <a:solidFill>
                  <a:srgbClr val="376092"/>
                </a:solidFill>
              </a:rPr>
              <a:t> to the </a:t>
            </a:r>
            <a:r>
              <a:rPr lang="fr-FR" sz="2000" dirty="0" err="1" smtClean="0">
                <a:solidFill>
                  <a:srgbClr val="376092"/>
                </a:solidFill>
              </a:rPr>
              <a:t>thematic</a:t>
            </a:r>
            <a:r>
              <a:rPr lang="fr-FR" sz="2000" dirty="0" smtClean="0">
                <a:solidFill>
                  <a:srgbClr val="376092"/>
                </a:solidFill>
              </a:rPr>
              <a:t> « </a:t>
            </a:r>
            <a:r>
              <a:rPr lang="fr-FR" sz="2000" dirty="0" err="1" smtClean="0">
                <a:solidFill>
                  <a:srgbClr val="376092"/>
                </a:solidFill>
              </a:rPr>
              <a:t>climate</a:t>
            </a:r>
            <a:r>
              <a:rPr lang="fr-FR" sz="2000" dirty="0" smtClean="0">
                <a:solidFill>
                  <a:srgbClr val="376092"/>
                </a:solidFill>
              </a:rPr>
              <a:t> </a:t>
            </a:r>
            <a:r>
              <a:rPr lang="fr-FR" sz="2000" dirty="0" smtClean="0">
                <a:solidFill>
                  <a:srgbClr val="376092"/>
                </a:solidFill>
              </a:rPr>
              <a:t>change » (</a:t>
            </a:r>
            <a:r>
              <a:rPr lang="fr-FR" sz="2000" dirty="0" smtClean="0">
                <a:solidFill>
                  <a:srgbClr val="376092"/>
                </a:solidFill>
              </a:rPr>
              <a:t>10,000 </a:t>
            </a:r>
            <a:r>
              <a:rPr lang="fr-FR" sz="2000" dirty="0" smtClean="0">
                <a:solidFill>
                  <a:srgbClr val="376092"/>
                </a:solidFill>
              </a:rPr>
              <a:t>are in french)</a:t>
            </a:r>
          </a:p>
          <a:p>
            <a:pPr algn="just"/>
            <a:r>
              <a:rPr lang="fr-FR" sz="2000" dirty="0">
                <a:solidFill>
                  <a:srgbClr val="376092"/>
                </a:solidFill>
              </a:rPr>
              <a:t> </a:t>
            </a:r>
            <a:r>
              <a:rPr lang="fr-FR" sz="2000" dirty="0" smtClean="0">
                <a:solidFill>
                  <a:srgbClr val="376092"/>
                </a:solidFill>
              </a:rPr>
              <a:t>       </a:t>
            </a:r>
            <a:r>
              <a:rPr lang="fr-FR" sz="2000" dirty="0" err="1" smtClean="0">
                <a:solidFill>
                  <a:srgbClr val="376092"/>
                </a:solidFill>
              </a:rPr>
              <a:t>Metadata</a:t>
            </a:r>
            <a:r>
              <a:rPr lang="fr-FR" sz="2000" dirty="0" smtClean="0">
                <a:solidFill>
                  <a:srgbClr val="376092"/>
                </a:solidFill>
              </a:rPr>
              <a:t> </a:t>
            </a:r>
            <a:r>
              <a:rPr lang="fr-FR" sz="2000" dirty="0" err="1" smtClean="0">
                <a:solidFill>
                  <a:srgbClr val="376092"/>
                </a:solidFill>
              </a:rPr>
              <a:t>into</a:t>
            </a:r>
            <a:r>
              <a:rPr lang="fr-FR" sz="2000" dirty="0" smtClean="0">
                <a:solidFill>
                  <a:srgbClr val="376092"/>
                </a:solidFill>
              </a:rPr>
              <a:t> MODS (XML format)</a:t>
            </a:r>
            <a:endParaRPr lang="fr-FR" sz="2000" dirty="0">
              <a:solidFill>
                <a:srgbClr val="376092"/>
              </a:solidFill>
            </a:endParaRPr>
          </a:p>
          <a:p>
            <a:pPr marL="342900" indent="-342900" algn="just">
              <a:buFont typeface="+mj-lt"/>
              <a:buAutoNum type="arabicPeriod"/>
            </a:pPr>
            <a:endParaRPr lang="fr-FR" dirty="0">
              <a:solidFill>
                <a:srgbClr val="376092"/>
              </a:solidFill>
              <a:latin typeface="Helvetica" charset="0"/>
            </a:endParaRPr>
          </a:p>
        </p:txBody>
      </p:sp>
      <p:pic>
        <p:nvPicPr>
          <p:cNvPr id="6" name="Image 5"/>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235068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a:solidFill>
                  <a:srgbClr val="800000"/>
                </a:solidFill>
              </a:rPr>
              <a:t>G</a:t>
            </a:r>
            <a:r>
              <a:rPr lang="fr-FR" dirty="0" smtClean="0">
                <a:solidFill>
                  <a:srgbClr val="800000"/>
                </a:solidFill>
              </a:rPr>
              <a:t>eneral </a:t>
            </a:r>
            <a:r>
              <a:rPr lang="fr-FR" dirty="0" err="1" smtClean="0">
                <a:solidFill>
                  <a:srgbClr val="800000"/>
                </a:solidFill>
              </a:rPr>
              <a:t>process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37</a:t>
            </a:fld>
            <a:endParaRPr lang="fr-FR"/>
          </a:p>
        </p:txBody>
      </p:sp>
      <p:pic>
        <p:nvPicPr>
          <p:cNvPr id="8" name="Image 7" descr="schemaISTE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16" y="1166579"/>
            <a:ext cx="9899468" cy="5002503"/>
          </a:xfrm>
          <a:prstGeom prst="rect">
            <a:avLst/>
          </a:prstGeom>
        </p:spPr>
      </p:pic>
      <p:pic>
        <p:nvPicPr>
          <p:cNvPr id="6" name="Image 5"/>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580917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38</a:t>
            </a:fld>
            <a:endParaRPr lang="fr-FR"/>
          </a:p>
        </p:txBody>
      </p:sp>
      <p:sp>
        <p:nvSpPr>
          <p:cNvPr id="6" name="Rectangle 5"/>
          <p:cNvSpPr/>
          <p:nvPr/>
        </p:nvSpPr>
        <p:spPr>
          <a:xfrm>
            <a:off x="0" y="692696"/>
            <a:ext cx="12192000" cy="5324535"/>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285750" lvl="0" indent="-285750">
              <a:buFont typeface="Arial"/>
              <a:buChar char="•"/>
            </a:pPr>
            <a:r>
              <a:rPr lang="fr-FR" sz="2000" dirty="0" err="1" smtClean="0">
                <a:solidFill>
                  <a:srgbClr val="800000"/>
                </a:solidFill>
              </a:rPr>
              <a:t>Geographical</a:t>
            </a:r>
            <a:r>
              <a:rPr lang="fr-FR" sz="2000" dirty="0" smtClean="0">
                <a:solidFill>
                  <a:srgbClr val="800000"/>
                </a:solidFill>
              </a:rPr>
              <a:t> </a:t>
            </a:r>
            <a:r>
              <a:rPr lang="fr-FR" sz="2000" dirty="0" err="1" smtClean="0">
                <a:solidFill>
                  <a:srgbClr val="800000"/>
                </a:solidFill>
              </a:rPr>
              <a:t>analysis</a:t>
            </a:r>
            <a:r>
              <a:rPr lang="fr-FR" sz="2000" dirty="0" smtClean="0">
                <a:solidFill>
                  <a:srgbClr val="800000"/>
                </a:solidFill>
              </a:rPr>
              <a:t> on the EGC </a:t>
            </a:r>
            <a:r>
              <a:rPr lang="fr-FR" sz="2000" dirty="0" err="1" smtClean="0">
                <a:solidFill>
                  <a:srgbClr val="800000"/>
                </a:solidFill>
              </a:rPr>
              <a:t>conference</a:t>
            </a:r>
            <a:r>
              <a:rPr lang="fr-FR" sz="2000" dirty="0" smtClean="0">
                <a:solidFill>
                  <a:srgbClr val="800000"/>
                </a:solidFill>
              </a:rPr>
              <a:t> publications (1200 articles): </a:t>
            </a:r>
            <a:r>
              <a:rPr lang="fr-FR" sz="2000" dirty="0" err="1" smtClean="0">
                <a:solidFill>
                  <a:srgbClr val="376092"/>
                </a:solidFill>
              </a:rPr>
              <a:t>Indexing</a:t>
            </a:r>
            <a:r>
              <a:rPr lang="fr-FR" sz="2000" dirty="0" smtClean="0">
                <a:solidFill>
                  <a:srgbClr val="376092"/>
                </a:solidFill>
              </a:rPr>
              <a:t>, </a:t>
            </a:r>
            <a:r>
              <a:rPr lang="fr-FR" sz="2000" dirty="0" err="1" smtClean="0">
                <a:solidFill>
                  <a:srgbClr val="376092"/>
                </a:solidFill>
              </a:rPr>
              <a:t>Research</a:t>
            </a:r>
            <a:r>
              <a:rPr lang="fr-FR" sz="2000" dirty="0" smtClean="0">
                <a:solidFill>
                  <a:srgbClr val="376092"/>
                </a:solidFill>
              </a:rPr>
              <a:t> information, </a:t>
            </a:r>
            <a:r>
              <a:rPr lang="fr-FR" sz="2000" dirty="0" err="1" smtClean="0">
                <a:solidFill>
                  <a:srgbClr val="376092"/>
                </a:solidFill>
              </a:rPr>
              <a:t>Analysis</a:t>
            </a:r>
            <a:endParaRPr lang="fr-FR" sz="2000" dirty="0" smtClean="0">
              <a:solidFill>
                <a:srgbClr val="376092"/>
              </a:solidFill>
            </a:endParaRPr>
          </a:p>
          <a:p>
            <a:pPr marL="285750" lvl="0" indent="-285750">
              <a:buFont typeface="Arial"/>
              <a:buChar char="•"/>
            </a:pPr>
            <a:endParaRPr lang="fr-FR" sz="2000" dirty="0">
              <a:solidFill>
                <a:srgbClr val="376092"/>
              </a:solidFill>
            </a:endParaRPr>
          </a:p>
          <a:p>
            <a:pPr marL="742950" lvl="1" indent="-285750">
              <a:buFont typeface="Arial"/>
              <a:buChar char="•"/>
            </a:pPr>
            <a:endParaRPr lang="fr-FR" sz="2000" dirty="0" smtClean="0">
              <a:solidFill>
                <a:srgbClr val="376092"/>
              </a:solidFill>
            </a:endParaRPr>
          </a:p>
          <a:p>
            <a:pPr marL="742950" lvl="1" indent="-285750">
              <a:buFont typeface="Arial"/>
              <a:buChar char="•"/>
            </a:pPr>
            <a:r>
              <a:rPr lang="fr-FR" sz="2000" dirty="0" err="1" smtClean="0">
                <a:solidFill>
                  <a:srgbClr val="376092"/>
                </a:solidFill>
              </a:rPr>
              <a:t>Build</a:t>
            </a:r>
            <a:r>
              <a:rPr lang="fr-FR" sz="2000" dirty="0" smtClean="0">
                <a:solidFill>
                  <a:srgbClr val="376092"/>
                </a:solidFill>
              </a:rPr>
              <a:t> a first </a:t>
            </a:r>
            <a:r>
              <a:rPr lang="fr-FR" sz="2000" dirty="0" err="1" smtClean="0">
                <a:solidFill>
                  <a:srgbClr val="376092"/>
                </a:solidFill>
              </a:rPr>
              <a:t>geographic</a:t>
            </a:r>
            <a:r>
              <a:rPr lang="fr-FR" sz="2000" dirty="0" smtClean="0">
                <a:solidFill>
                  <a:srgbClr val="376092"/>
                </a:solidFill>
              </a:rPr>
              <a:t> index </a:t>
            </a:r>
          </a:p>
          <a:p>
            <a:pPr lvl="1"/>
            <a:r>
              <a:rPr lang="fr-FR" sz="2000" dirty="0">
                <a:solidFill>
                  <a:srgbClr val="376092"/>
                </a:solidFill>
              </a:rPr>
              <a:t> </a:t>
            </a:r>
            <a:r>
              <a:rPr lang="fr-FR" sz="2000" dirty="0" smtClean="0">
                <a:solidFill>
                  <a:srgbClr val="376092"/>
                </a:solidFill>
              </a:rPr>
              <a:t>    (MODS model for </a:t>
            </a:r>
            <a:r>
              <a:rPr lang="fr-FR" sz="2000" dirty="0" err="1" smtClean="0">
                <a:solidFill>
                  <a:srgbClr val="376092"/>
                </a:solidFill>
              </a:rPr>
              <a:t>metadata</a:t>
            </a:r>
            <a:r>
              <a:rPr lang="fr-FR" sz="2000" dirty="0" smtClean="0">
                <a:solidFill>
                  <a:srgbClr val="376092"/>
                </a:solidFill>
              </a:rPr>
              <a:t>)</a:t>
            </a:r>
          </a:p>
          <a:p>
            <a:pPr marL="742950" lvl="1" indent="-285750">
              <a:buFont typeface="Arial"/>
              <a:buChar char="•"/>
            </a:pPr>
            <a:endParaRPr lang="fr-FR" sz="2000" dirty="0" smtClean="0">
              <a:solidFill>
                <a:srgbClr val="376092"/>
              </a:solidFill>
            </a:endParaRPr>
          </a:p>
          <a:p>
            <a:pPr lvl="1"/>
            <a:endParaRPr lang="fr-FR" sz="2000" dirty="0" smtClean="0">
              <a:solidFill>
                <a:srgbClr val="376092"/>
              </a:solidFill>
            </a:endParaRPr>
          </a:p>
          <a:p>
            <a:pPr lvl="1"/>
            <a:endParaRPr lang="fr-FR" sz="2000" dirty="0">
              <a:solidFill>
                <a:srgbClr val="376092"/>
              </a:solidFill>
            </a:endParaRPr>
          </a:p>
          <a:p>
            <a:pPr lvl="1"/>
            <a:endParaRPr lang="fr-FR" sz="2000" dirty="0" smtClean="0">
              <a:solidFill>
                <a:srgbClr val="376092"/>
              </a:solidFill>
            </a:endParaRPr>
          </a:p>
          <a:p>
            <a:pPr lvl="1"/>
            <a:endParaRPr lang="fr-FR" sz="2000" dirty="0">
              <a:solidFill>
                <a:srgbClr val="376092"/>
              </a:solidFill>
            </a:endParaRPr>
          </a:p>
          <a:p>
            <a:pPr lvl="1"/>
            <a:endParaRPr lang="fr-FR" sz="2000" dirty="0" smtClean="0">
              <a:solidFill>
                <a:srgbClr val="376092"/>
              </a:solidFill>
            </a:endParaRPr>
          </a:p>
          <a:p>
            <a:pPr lvl="1"/>
            <a:endParaRPr lang="fr-FR" sz="2000" dirty="0">
              <a:solidFill>
                <a:srgbClr val="376092"/>
              </a:solidFill>
            </a:endParaRPr>
          </a:p>
          <a:p>
            <a:pPr lvl="1"/>
            <a:endParaRPr lang="fr-FR" sz="2000" dirty="0" smtClean="0">
              <a:solidFill>
                <a:srgbClr val="376092"/>
              </a:solidFill>
            </a:endParaRPr>
          </a:p>
          <a:p>
            <a:pPr marL="742950" lvl="1" indent="-285750">
              <a:buFont typeface="Arial"/>
              <a:buChar char="•"/>
            </a:pPr>
            <a:r>
              <a:rPr lang="fr-FR" sz="2000" dirty="0" err="1" smtClean="0">
                <a:solidFill>
                  <a:srgbClr val="376092"/>
                </a:solidFill>
              </a:rPr>
              <a:t>Implementation</a:t>
            </a:r>
            <a:r>
              <a:rPr lang="fr-FR" sz="2000" dirty="0" smtClean="0">
                <a:solidFill>
                  <a:srgbClr val="376092"/>
                </a:solidFill>
              </a:rPr>
              <a:t> of a </a:t>
            </a:r>
            <a:r>
              <a:rPr lang="fr-FR" sz="2000" dirty="0" err="1" smtClean="0">
                <a:solidFill>
                  <a:srgbClr val="376092"/>
                </a:solidFill>
              </a:rPr>
              <a:t>Multicriteria</a:t>
            </a:r>
            <a:r>
              <a:rPr lang="fr-FR" sz="2000" dirty="0" smtClean="0">
                <a:solidFill>
                  <a:srgbClr val="376092"/>
                </a:solidFill>
              </a:rPr>
              <a:t> </a:t>
            </a:r>
            <a:r>
              <a:rPr lang="fr-FR" sz="2000" dirty="0" err="1" smtClean="0">
                <a:solidFill>
                  <a:srgbClr val="376092"/>
                </a:solidFill>
              </a:rPr>
              <a:t>Reseach</a:t>
            </a:r>
            <a:r>
              <a:rPr lang="fr-FR" sz="2000" dirty="0" smtClean="0">
                <a:solidFill>
                  <a:srgbClr val="376092"/>
                </a:solidFill>
              </a:rPr>
              <a:t> Information </a:t>
            </a:r>
            <a:r>
              <a:rPr lang="fr-FR" sz="2000" dirty="0" err="1" smtClean="0">
                <a:solidFill>
                  <a:srgbClr val="376092"/>
                </a:solidFill>
              </a:rPr>
              <a:t>tool</a:t>
            </a:r>
            <a:r>
              <a:rPr lang="fr-FR" sz="2000" dirty="0">
                <a:solidFill>
                  <a:srgbClr val="376092"/>
                </a:solidFill>
              </a:rPr>
              <a:t> </a:t>
            </a:r>
            <a:r>
              <a:rPr lang="fr-FR" sz="2000" dirty="0" err="1" smtClean="0">
                <a:solidFill>
                  <a:srgbClr val="376092"/>
                </a:solidFill>
              </a:rPr>
              <a:t>based</a:t>
            </a:r>
            <a:r>
              <a:rPr lang="fr-FR" sz="2000" dirty="0" smtClean="0">
                <a:solidFill>
                  <a:srgbClr val="376092"/>
                </a:solidFill>
              </a:rPr>
              <a:t> on </a:t>
            </a:r>
            <a:r>
              <a:rPr lang="fr-FR" sz="2000" dirty="0" err="1" smtClean="0">
                <a:solidFill>
                  <a:srgbClr val="376092"/>
                </a:solidFill>
              </a:rPr>
              <a:t>Elastic</a:t>
            </a:r>
            <a:r>
              <a:rPr lang="fr-FR" sz="2000" dirty="0" smtClean="0">
                <a:solidFill>
                  <a:srgbClr val="376092"/>
                </a:solidFill>
              </a:rPr>
              <a:t> </a:t>
            </a:r>
            <a:r>
              <a:rPr lang="fr-FR" sz="2000" dirty="0" err="1" smtClean="0">
                <a:solidFill>
                  <a:srgbClr val="376092"/>
                </a:solidFill>
              </a:rPr>
              <a:t>Search</a:t>
            </a:r>
            <a:endParaRPr lang="fr-FR" sz="2000" dirty="0" smtClean="0">
              <a:solidFill>
                <a:srgbClr val="376092"/>
              </a:solidFill>
            </a:endParaRPr>
          </a:p>
          <a:p>
            <a:pPr lvl="0"/>
            <a:endParaRPr lang="fr-FR" sz="2000" dirty="0">
              <a:solidFill>
                <a:srgbClr val="376092"/>
              </a:solidFill>
            </a:endParaRPr>
          </a:p>
        </p:txBody>
      </p:sp>
      <p:pic>
        <p:nvPicPr>
          <p:cNvPr id="7"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9080" y="1511475"/>
            <a:ext cx="6108868" cy="3725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age 12"/>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1015122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39</a:t>
            </a:fld>
            <a:endParaRPr lang="fr-FR"/>
          </a:p>
        </p:txBody>
      </p:sp>
      <p:sp>
        <p:nvSpPr>
          <p:cNvPr id="6" name="Rectangle 3"/>
          <p:cNvSpPr txBox="1">
            <a:spLocks noChangeArrowheads="1"/>
          </p:cNvSpPr>
          <p:nvPr/>
        </p:nvSpPr>
        <p:spPr>
          <a:xfrm>
            <a:off x="0" y="633436"/>
            <a:ext cx="12192000" cy="5000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buFontTx/>
              <a:buNone/>
            </a:pPr>
            <a:endParaRPr lang="en-GB" sz="2000" dirty="0" smtClean="0">
              <a:solidFill>
                <a:srgbClr val="376092"/>
              </a:solidFill>
            </a:endParaRPr>
          </a:p>
          <a:p>
            <a:pPr marL="57150" lvl="1" indent="0">
              <a:buFontTx/>
              <a:buNone/>
            </a:pPr>
            <a:r>
              <a:rPr lang="en-GB" sz="2000" dirty="0" smtClean="0">
                <a:solidFill>
                  <a:srgbClr val="376092"/>
                </a:solidFill>
              </a:rPr>
              <a:t>The </a:t>
            </a:r>
            <a:r>
              <a:rPr lang="en-GB" sz="2000" dirty="0" err="1" smtClean="0">
                <a:solidFill>
                  <a:srgbClr val="376092"/>
                </a:solidFill>
              </a:rPr>
              <a:t>sentiAnnotator</a:t>
            </a:r>
            <a:r>
              <a:rPr lang="en-GB" sz="2000" dirty="0" smtClean="0">
                <a:solidFill>
                  <a:srgbClr val="376092"/>
                </a:solidFill>
              </a:rPr>
              <a:t> viewer for the extraction process and experts validation (ISWC, </a:t>
            </a:r>
            <a:r>
              <a:rPr lang="en-GB" sz="2000" dirty="0" err="1" smtClean="0">
                <a:solidFill>
                  <a:srgbClr val="376092"/>
                </a:solidFill>
              </a:rPr>
              <a:t>october</a:t>
            </a:r>
            <a:r>
              <a:rPr lang="en-GB" sz="2000" dirty="0" smtClean="0">
                <a:solidFill>
                  <a:srgbClr val="376092"/>
                </a:solidFill>
              </a:rPr>
              <a:t> 2015)</a:t>
            </a:r>
          </a:p>
          <a:p>
            <a:pPr marL="1200150" lvl="3" indent="-285750"/>
            <a:endParaRPr lang="en-GB" sz="2000" dirty="0">
              <a:solidFill>
                <a:srgbClr val="376092"/>
              </a:solidFill>
            </a:endParaRPr>
          </a:p>
        </p:txBody>
      </p:sp>
      <p:pic>
        <p:nvPicPr>
          <p:cNvPr id="7"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481" y="1354529"/>
            <a:ext cx="7650519" cy="5123850"/>
          </a:xfrm>
          <a:prstGeom prst="rect">
            <a:avLst/>
          </a:prstGeom>
          <a:ln>
            <a:noFill/>
          </a:ln>
          <a:effectLst>
            <a:outerShdw blurRad="190500" algn="tl" rotWithShape="0">
              <a:srgbClr val="000000">
                <a:alpha val="70000"/>
              </a:srgbClr>
            </a:outerShdw>
          </a:effectLst>
        </p:spPr>
      </p:pic>
      <p:sp>
        <p:nvSpPr>
          <p:cNvPr id="8" name="Rectangle 1"/>
          <p:cNvSpPr>
            <a:spLocks noChangeArrowheads="1"/>
          </p:cNvSpPr>
          <p:nvPr/>
        </p:nvSpPr>
        <p:spPr bwMode="auto">
          <a:xfrm>
            <a:off x="7209185" y="5251827"/>
            <a:ext cx="30718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800" b="1">
                <a:solidFill>
                  <a:srgbClr val="203A90"/>
                </a:solidFill>
              </a:rPr>
              <a:t>http://siso.teledetection.fr/</a:t>
            </a:r>
          </a:p>
        </p:txBody>
      </p:sp>
      <p:sp>
        <p:nvSpPr>
          <p:cNvPr id="10" name="Titre 1"/>
          <p:cNvSpPr txBox="1">
            <a:spLocks/>
          </p:cNvSpPr>
          <p:nvPr/>
        </p:nvSpPr>
        <p:spPr>
          <a:xfrm>
            <a:off x="838200" y="-315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Lille                    : </a:t>
            </a:r>
            <a:r>
              <a:rPr lang="fr-FR" dirty="0" smtClean="0">
                <a:solidFill>
                  <a:srgbClr val="800000"/>
                </a:solidFill>
              </a:rPr>
              <a:t>First </a:t>
            </a:r>
            <a:r>
              <a:rPr lang="fr-FR" dirty="0" err="1">
                <a:solidFill>
                  <a:srgbClr val="800000"/>
                </a:solidFill>
              </a:rPr>
              <a:t>work</a:t>
            </a:r>
            <a:r>
              <a:rPr lang="fr-FR" dirty="0">
                <a:solidFill>
                  <a:srgbClr val="800000"/>
                </a:solidFill>
              </a:rPr>
              <a:t> (proof of concepts)</a:t>
            </a:r>
            <a:endParaRPr lang="fr-FR" dirty="0"/>
          </a:p>
        </p:txBody>
      </p:sp>
      <p:sp>
        <p:nvSpPr>
          <p:cNvPr id="11" name="Rectangle 10"/>
          <p:cNvSpPr/>
          <p:nvPr/>
        </p:nvSpPr>
        <p:spPr>
          <a:xfrm>
            <a:off x="-36513" y="1754188"/>
            <a:ext cx="4248143" cy="6186308"/>
          </a:xfrm>
          <a:prstGeom prst="rect">
            <a:avLst/>
          </a:prstGeom>
        </p:spPr>
        <p:txBody>
          <a:bodyPr wrap="square">
            <a:spAutoFit/>
          </a:bodyPr>
          <a:lstStyle/>
          <a:p>
            <a:pPr marL="285750" indent="-285750">
              <a:buFont typeface="Wingdings" charset="2"/>
              <a:buChar char="ü"/>
              <a:defRPr/>
            </a:pPr>
            <a:r>
              <a:rPr lang="en-GB" sz="2200" dirty="0">
                <a:solidFill>
                  <a:srgbClr val="376092"/>
                </a:solidFill>
                <a:ea typeface="+mn-ea"/>
                <a:cs typeface="+mn-cs"/>
              </a:rPr>
              <a:t>Upload of Big </a:t>
            </a:r>
            <a:r>
              <a:rPr lang="en-GB" sz="2200" dirty="0" smtClean="0">
                <a:solidFill>
                  <a:srgbClr val="376092"/>
                </a:solidFill>
                <a:ea typeface="+mn-ea"/>
                <a:cs typeface="+mn-cs"/>
              </a:rPr>
              <a:t>corpora  (</a:t>
            </a:r>
            <a:r>
              <a:rPr lang="en-GB" sz="2200" dirty="0" err="1" smtClean="0">
                <a:solidFill>
                  <a:srgbClr val="376092"/>
                </a:solidFill>
                <a:ea typeface="+mn-ea"/>
                <a:cs typeface="+mn-cs"/>
              </a:rPr>
              <a:t>french</a:t>
            </a:r>
            <a:r>
              <a:rPr lang="en-GB" sz="2200" dirty="0" smtClean="0">
                <a:solidFill>
                  <a:srgbClr val="376092"/>
                </a:solidFill>
                <a:ea typeface="+mn-ea"/>
                <a:cs typeface="+mn-cs"/>
              </a:rPr>
              <a:t> and </a:t>
            </a:r>
            <a:r>
              <a:rPr lang="en-GB" sz="2200" dirty="0" err="1" smtClean="0">
                <a:solidFill>
                  <a:srgbClr val="376092"/>
                </a:solidFill>
                <a:ea typeface="+mn-ea"/>
                <a:cs typeface="+mn-cs"/>
              </a:rPr>
              <a:t>english</a:t>
            </a:r>
            <a:r>
              <a:rPr lang="en-GB" sz="2200" dirty="0" smtClean="0">
                <a:solidFill>
                  <a:srgbClr val="376092"/>
                </a:solidFill>
                <a:ea typeface="+mn-ea"/>
                <a:cs typeface="+mn-cs"/>
              </a:rPr>
              <a:t>)</a:t>
            </a:r>
            <a:endParaRPr lang="en-GB" sz="2200" dirty="0">
              <a:solidFill>
                <a:srgbClr val="376092"/>
              </a:solidFill>
              <a:ea typeface="+mn-ea"/>
              <a:cs typeface="+mn-cs"/>
            </a:endParaRPr>
          </a:p>
          <a:p>
            <a:pPr marL="285750" indent="-285750">
              <a:buFont typeface="Wingdings" charset="2"/>
              <a:buChar char="ü"/>
              <a:defRPr/>
            </a:pPr>
            <a:endParaRPr lang="en-GB" sz="2200" dirty="0">
              <a:solidFill>
                <a:srgbClr val="376092"/>
              </a:solidFill>
              <a:ea typeface="+mn-ea"/>
              <a:cs typeface="+mn-cs"/>
            </a:endParaRPr>
          </a:p>
          <a:p>
            <a:pPr marL="285750" indent="-285750">
              <a:buFont typeface="Wingdings" charset="2"/>
              <a:buChar char="ü"/>
              <a:defRPr/>
            </a:pPr>
            <a:r>
              <a:rPr lang="en-GB" sz="2200" dirty="0">
                <a:solidFill>
                  <a:srgbClr val="376092"/>
                </a:solidFill>
                <a:ea typeface="+mn-ea"/>
                <a:cs typeface="+mn-cs"/>
              </a:rPr>
              <a:t>NLP process </a:t>
            </a:r>
            <a:r>
              <a:rPr lang="en-GB" sz="2200" dirty="0" smtClean="0">
                <a:solidFill>
                  <a:srgbClr val="376092"/>
                </a:solidFill>
                <a:ea typeface="+mn-ea"/>
                <a:cs typeface="+mn-cs"/>
              </a:rPr>
              <a:t>to </a:t>
            </a:r>
            <a:r>
              <a:rPr lang="en-GB" sz="2200" dirty="0">
                <a:solidFill>
                  <a:srgbClr val="376092"/>
                </a:solidFill>
                <a:ea typeface="+mn-ea"/>
                <a:cs typeface="+mn-cs"/>
              </a:rPr>
              <a:t>extract features</a:t>
            </a:r>
          </a:p>
          <a:p>
            <a:pPr>
              <a:defRPr/>
            </a:pPr>
            <a:endParaRPr lang="en-GB" sz="2200" dirty="0">
              <a:solidFill>
                <a:srgbClr val="376092"/>
              </a:solidFill>
              <a:ea typeface="+mn-ea"/>
              <a:cs typeface="+mn-cs"/>
            </a:endParaRPr>
          </a:p>
          <a:p>
            <a:pPr marL="285750" indent="-285750">
              <a:buFont typeface="Wingdings" charset="2"/>
              <a:buChar char="ü"/>
              <a:defRPr/>
            </a:pPr>
            <a:r>
              <a:rPr lang="en-GB" sz="2200" dirty="0">
                <a:solidFill>
                  <a:srgbClr val="376092"/>
                </a:solidFill>
                <a:ea typeface="+mn-ea"/>
                <a:cs typeface="+mn-cs"/>
              </a:rPr>
              <a:t>Experts can </a:t>
            </a:r>
            <a:r>
              <a:rPr lang="en-GB" sz="2200" dirty="0" smtClean="0">
                <a:solidFill>
                  <a:srgbClr val="376092"/>
                </a:solidFill>
                <a:ea typeface="+mn-ea"/>
                <a:cs typeface="+mn-cs"/>
              </a:rPr>
              <a:t>(</a:t>
            </a:r>
            <a:r>
              <a:rPr lang="en-GB" sz="2200" dirty="0">
                <a:solidFill>
                  <a:srgbClr val="376092"/>
                </a:solidFill>
                <a:ea typeface="+mn-ea"/>
                <a:cs typeface="+mn-cs"/>
              </a:rPr>
              <a:t>un)validate marked</a:t>
            </a:r>
          </a:p>
          <a:p>
            <a:pPr>
              <a:defRPr/>
            </a:pPr>
            <a:r>
              <a:rPr lang="en-GB" sz="2200" dirty="0">
                <a:solidFill>
                  <a:srgbClr val="376092"/>
                </a:solidFill>
                <a:ea typeface="+mn-ea"/>
                <a:cs typeface="+mn-cs"/>
              </a:rPr>
              <a:t>     data</a:t>
            </a:r>
          </a:p>
          <a:p>
            <a:pPr>
              <a:defRPr/>
            </a:pPr>
            <a:endParaRPr lang="en-GB" sz="2200" dirty="0">
              <a:solidFill>
                <a:srgbClr val="376092"/>
              </a:solidFill>
              <a:ea typeface="+mn-ea"/>
              <a:cs typeface="+mn-cs"/>
            </a:endParaRPr>
          </a:p>
          <a:p>
            <a:pPr marL="285750" indent="-285750">
              <a:buFont typeface="Wingdings" charset="2"/>
              <a:buChar char="ü"/>
              <a:defRPr/>
            </a:pPr>
            <a:r>
              <a:rPr lang="en-GB" sz="2200" dirty="0">
                <a:solidFill>
                  <a:srgbClr val="376092"/>
                </a:solidFill>
                <a:ea typeface="+mn-ea"/>
                <a:cs typeface="+mn-cs"/>
              </a:rPr>
              <a:t>Possibility to </a:t>
            </a:r>
            <a:r>
              <a:rPr lang="en-GB" sz="2200" dirty="0" smtClean="0">
                <a:solidFill>
                  <a:srgbClr val="376092"/>
                </a:solidFill>
                <a:ea typeface="+mn-ea"/>
                <a:cs typeface="+mn-cs"/>
              </a:rPr>
              <a:t>download results</a:t>
            </a: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marL="285750" indent="-285750">
              <a:buFont typeface="Wingdings" charset="2"/>
              <a:buChar char="ü"/>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ea typeface="+mn-ea"/>
              <a:cs typeface="+mn-cs"/>
            </a:endParaRPr>
          </a:p>
        </p:txBody>
      </p:sp>
      <p:pic>
        <p:nvPicPr>
          <p:cNvPr id="12" name="Image 11"/>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4152824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Overview</a:t>
            </a:r>
            <a:endParaRPr lang="fr-FR" dirty="0"/>
          </a:p>
        </p:txBody>
      </p:sp>
      <p:sp>
        <p:nvSpPr>
          <p:cNvPr id="3" name="Espace réservé du contenu 2"/>
          <p:cNvSpPr>
            <a:spLocks noGrp="1"/>
          </p:cNvSpPr>
          <p:nvPr>
            <p:ph idx="1"/>
          </p:nvPr>
        </p:nvSpPr>
        <p:spPr/>
        <p:txBody>
          <a:bodyPr/>
          <a:lstStyle/>
          <a:p>
            <a:r>
              <a:rPr lang="fr-FR" dirty="0" err="1" smtClean="0"/>
              <a:t>Conceptual</a:t>
            </a:r>
            <a:r>
              <a:rPr lang="fr-FR" dirty="0" smtClean="0"/>
              <a:t> </a:t>
            </a:r>
            <a:r>
              <a:rPr lang="fr-FR" dirty="0" err="1" smtClean="0"/>
              <a:t>approach</a:t>
            </a:r>
            <a:r>
              <a:rPr lang="fr-FR" dirty="0" smtClean="0"/>
              <a:t> and </a:t>
            </a:r>
            <a:r>
              <a:rPr lang="fr-FR" dirty="0" err="1" smtClean="0"/>
              <a:t>empirical</a:t>
            </a:r>
            <a:r>
              <a:rPr lang="fr-FR" dirty="0" smtClean="0"/>
              <a:t> application</a:t>
            </a:r>
          </a:p>
          <a:p>
            <a:endParaRPr lang="fr-FR" dirty="0"/>
          </a:p>
          <a:p>
            <a:r>
              <a:rPr lang="fr-FR" dirty="0" smtClean="0"/>
              <a:t>About dissertations</a:t>
            </a:r>
          </a:p>
          <a:p>
            <a:r>
              <a:rPr lang="fr-FR" dirty="0" smtClean="0"/>
              <a:t>Dissertations and data</a:t>
            </a:r>
          </a:p>
          <a:p>
            <a:r>
              <a:rPr lang="fr-FR" dirty="0" smtClean="0"/>
              <a:t>Dissertations as data</a:t>
            </a:r>
          </a:p>
          <a:p>
            <a:pPr lvl="1"/>
            <a:r>
              <a:rPr lang="fr-FR" dirty="0" err="1" smtClean="0"/>
              <a:t>Examples</a:t>
            </a:r>
            <a:endParaRPr lang="fr-FR" dirty="0" smtClean="0"/>
          </a:p>
          <a:p>
            <a:pPr lvl="1"/>
            <a:r>
              <a:rPr lang="fr-FR" dirty="0" err="1" smtClean="0"/>
              <a:t>Barriers</a:t>
            </a:r>
            <a:endParaRPr lang="fr-FR" dirty="0" smtClean="0"/>
          </a:p>
          <a:p>
            <a:r>
              <a:rPr lang="fr-FR" dirty="0" err="1" smtClean="0"/>
              <a:t>Concluding</a:t>
            </a:r>
            <a:r>
              <a:rPr lang="fr-FR" dirty="0" smtClean="0"/>
              <a:t> </a:t>
            </a:r>
            <a:r>
              <a:rPr lang="fr-FR" dirty="0" err="1" smtClean="0"/>
              <a:t>remarks</a:t>
            </a:r>
            <a:endParaRPr lang="fr-FR" dirty="0" smtClean="0"/>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a:t>
            </a:fld>
            <a:endParaRPr lang="fr-FR"/>
          </a:p>
        </p:txBody>
      </p:sp>
    </p:spTree>
    <p:extLst>
      <p:ext uri="{BB962C8B-B14F-4D97-AF65-F5344CB8AC3E}">
        <p14:creationId xmlns:p14="http://schemas.microsoft.com/office/powerpoint/2010/main" val="17406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40</a:t>
            </a:fld>
            <a:endParaRPr lang="fr-FR"/>
          </a:p>
        </p:txBody>
      </p:sp>
      <p:sp>
        <p:nvSpPr>
          <p:cNvPr id="6" name="Rectangle 5"/>
          <p:cNvSpPr/>
          <p:nvPr/>
        </p:nvSpPr>
        <p:spPr>
          <a:xfrm>
            <a:off x="0" y="692696"/>
            <a:ext cx="12192000" cy="1877437"/>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285750" lvl="0" indent="-285750">
              <a:buFont typeface="Arial"/>
              <a:buChar char="•"/>
            </a:pPr>
            <a:r>
              <a:rPr lang="fr-FR" sz="2000" dirty="0" err="1" smtClean="0">
                <a:solidFill>
                  <a:srgbClr val="800000"/>
                </a:solidFill>
              </a:rPr>
              <a:t>Geographical</a:t>
            </a:r>
            <a:r>
              <a:rPr lang="fr-FR" sz="2000" dirty="0" smtClean="0">
                <a:solidFill>
                  <a:srgbClr val="800000"/>
                </a:solidFill>
              </a:rPr>
              <a:t> </a:t>
            </a:r>
            <a:r>
              <a:rPr lang="fr-FR" sz="2000" dirty="0" err="1" smtClean="0">
                <a:solidFill>
                  <a:srgbClr val="800000"/>
                </a:solidFill>
              </a:rPr>
              <a:t>analysis</a:t>
            </a:r>
            <a:r>
              <a:rPr lang="fr-FR" sz="2000" dirty="0" smtClean="0">
                <a:solidFill>
                  <a:srgbClr val="800000"/>
                </a:solidFill>
              </a:rPr>
              <a:t> on the EGC </a:t>
            </a:r>
            <a:r>
              <a:rPr lang="fr-FR" sz="2000" dirty="0" err="1" smtClean="0">
                <a:solidFill>
                  <a:srgbClr val="800000"/>
                </a:solidFill>
              </a:rPr>
              <a:t>conference</a:t>
            </a:r>
            <a:r>
              <a:rPr lang="fr-FR" sz="2000" dirty="0" smtClean="0">
                <a:solidFill>
                  <a:srgbClr val="800000"/>
                </a:solidFill>
              </a:rPr>
              <a:t> publications: </a:t>
            </a:r>
            <a:r>
              <a:rPr lang="fr-FR" sz="2000" dirty="0" err="1" smtClean="0">
                <a:solidFill>
                  <a:srgbClr val="376092"/>
                </a:solidFill>
              </a:rPr>
              <a:t>Indexing</a:t>
            </a:r>
            <a:r>
              <a:rPr lang="fr-FR" sz="2000" dirty="0" smtClean="0">
                <a:solidFill>
                  <a:srgbClr val="376092"/>
                </a:solidFill>
              </a:rPr>
              <a:t>, </a:t>
            </a:r>
            <a:r>
              <a:rPr lang="fr-FR" sz="2000" dirty="0" err="1" smtClean="0">
                <a:solidFill>
                  <a:srgbClr val="376092"/>
                </a:solidFill>
              </a:rPr>
              <a:t>Research</a:t>
            </a:r>
            <a:r>
              <a:rPr lang="fr-FR" sz="2000" dirty="0" smtClean="0">
                <a:solidFill>
                  <a:srgbClr val="376092"/>
                </a:solidFill>
              </a:rPr>
              <a:t> information, </a:t>
            </a:r>
            <a:r>
              <a:rPr lang="fr-FR" sz="2000" dirty="0" err="1" smtClean="0">
                <a:solidFill>
                  <a:srgbClr val="376092"/>
                </a:solidFill>
              </a:rPr>
              <a:t>Analysis</a:t>
            </a:r>
            <a:endParaRPr lang="fr-FR" sz="2000" dirty="0" smtClean="0">
              <a:solidFill>
                <a:srgbClr val="376092"/>
              </a:solidFill>
            </a:endParaRPr>
          </a:p>
          <a:p>
            <a:pPr lvl="0"/>
            <a:endParaRPr lang="fr-FR" sz="2000" dirty="0">
              <a:solidFill>
                <a:srgbClr val="376092"/>
              </a:solidFill>
            </a:endParaRPr>
          </a:p>
          <a:p>
            <a:pPr marL="742950" lvl="1" indent="-285750">
              <a:buFont typeface="Arial"/>
              <a:buChar char="•"/>
            </a:pPr>
            <a:r>
              <a:rPr lang="fr-FR" sz="2000" dirty="0" smtClean="0">
                <a:solidFill>
                  <a:srgbClr val="376092"/>
                </a:solidFill>
              </a:rPr>
              <a:t>A set of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available</a:t>
            </a:r>
            <a:r>
              <a:rPr lang="fr-FR" sz="2000" dirty="0" smtClean="0">
                <a:solidFill>
                  <a:srgbClr val="376092"/>
                </a:solidFill>
              </a:rPr>
              <a:t> (in french </a:t>
            </a:r>
            <a:r>
              <a:rPr lang="fr-FR" sz="2000" dirty="0" err="1" smtClean="0">
                <a:solidFill>
                  <a:srgbClr val="376092"/>
                </a:solidFill>
              </a:rPr>
              <a:t>language</a:t>
            </a:r>
            <a:r>
              <a:rPr lang="fr-FR" sz="2000" dirty="0" smtClean="0">
                <a:solidFill>
                  <a:srgbClr val="376092"/>
                </a:solidFill>
              </a:rPr>
              <a:t>) : </a:t>
            </a:r>
            <a:r>
              <a:rPr lang="fr-FR" sz="2000" dirty="0" err="1" smtClean="0">
                <a:solidFill>
                  <a:srgbClr val="376092"/>
                </a:solidFill>
              </a:rPr>
              <a:t>Elastic</a:t>
            </a:r>
            <a:r>
              <a:rPr lang="fr-FR" sz="2000" dirty="0" smtClean="0">
                <a:solidFill>
                  <a:srgbClr val="376092"/>
                </a:solidFill>
              </a:rPr>
              <a:t> </a:t>
            </a:r>
            <a:r>
              <a:rPr lang="fr-FR" sz="2000" dirty="0" err="1" smtClean="0">
                <a:solidFill>
                  <a:srgbClr val="376092"/>
                </a:solidFill>
              </a:rPr>
              <a:t>Search</a:t>
            </a:r>
            <a:r>
              <a:rPr lang="fr-FR" sz="2000" dirty="0" smtClean="0">
                <a:solidFill>
                  <a:srgbClr val="376092"/>
                </a:solidFill>
              </a:rPr>
              <a:t> and </a:t>
            </a:r>
            <a:r>
              <a:rPr lang="fr-FR" sz="2000" dirty="0" err="1" smtClean="0">
                <a:solidFill>
                  <a:srgbClr val="376092"/>
                </a:solidFill>
              </a:rPr>
              <a:t>Kibana</a:t>
            </a:r>
            <a:r>
              <a:rPr lang="fr-FR" sz="2000" dirty="0" smtClean="0">
                <a:solidFill>
                  <a:srgbClr val="376092"/>
                </a:solidFill>
              </a:rPr>
              <a:t> </a:t>
            </a:r>
            <a:r>
              <a:rPr lang="fr-FR" sz="2000" dirty="0" err="1" smtClean="0">
                <a:solidFill>
                  <a:srgbClr val="376092"/>
                </a:solidFill>
              </a:rPr>
              <a:t>tool</a:t>
            </a:r>
            <a:endParaRPr lang="fr-FR" sz="2000" dirty="0" smtClean="0">
              <a:solidFill>
                <a:srgbClr val="376092"/>
              </a:solidFill>
            </a:endParaRPr>
          </a:p>
          <a:p>
            <a:pPr lvl="2"/>
            <a:r>
              <a:rPr lang="fr-FR" sz="2000" dirty="0">
                <a:solidFill>
                  <a:srgbClr val="376092"/>
                </a:solidFill>
              </a:rPr>
              <a:t>	</a:t>
            </a:r>
            <a:r>
              <a:rPr lang="fr-FR" sz="2000" dirty="0" smtClean="0">
                <a:solidFill>
                  <a:srgbClr val="376092"/>
                </a:solidFill>
                <a:hlinkClick r:id="rId2"/>
              </a:rPr>
              <a:t>http</a:t>
            </a:r>
            <a:r>
              <a:rPr lang="fr-FR" sz="2000" dirty="0">
                <a:solidFill>
                  <a:srgbClr val="376092"/>
                </a:solidFill>
                <a:hlinkClick r:id="rId2"/>
              </a:rPr>
              <a:t>://ekergosien.net/DefiEGC/</a:t>
            </a:r>
            <a:r>
              <a:rPr lang="fr-FR" sz="2000" dirty="0" smtClean="0">
                <a:solidFill>
                  <a:srgbClr val="376092"/>
                </a:solidFill>
                <a:hlinkClick r:id="rId2"/>
              </a:rPr>
              <a:t>index.html</a:t>
            </a:r>
            <a:endParaRPr lang="fr-FR" sz="2000" dirty="0" smtClean="0">
              <a:solidFill>
                <a:srgbClr val="376092"/>
              </a:solidFill>
            </a:endParaRPr>
          </a:p>
          <a:p>
            <a:pPr lvl="2"/>
            <a:endParaRPr lang="fr-FR" sz="1600" dirty="0">
              <a:solidFill>
                <a:srgbClr val="376092"/>
              </a:solidFill>
              <a:latin typeface="Helvetica" charset="0"/>
            </a:endParaRPr>
          </a:p>
        </p:txBody>
      </p:sp>
      <p:pic>
        <p:nvPicPr>
          <p:cNvPr id="10" name="Image 4" descr="figure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356" y="2331816"/>
            <a:ext cx="10974221" cy="402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age 12"/>
          <p:cNvPicPr>
            <a:picLocks noChangeAspect="1"/>
          </p:cNvPicPr>
          <p:nvPr/>
        </p:nvPicPr>
        <p:blipFill>
          <a:blip r:embed="rId4"/>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6469586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41</a:t>
            </a:fld>
            <a:endParaRPr lang="fr-FR"/>
          </a:p>
        </p:txBody>
      </p:sp>
      <p:sp>
        <p:nvSpPr>
          <p:cNvPr id="6" name="Rectangle 5"/>
          <p:cNvSpPr/>
          <p:nvPr/>
        </p:nvSpPr>
        <p:spPr>
          <a:xfrm>
            <a:off x="0" y="692696"/>
            <a:ext cx="12192000" cy="707886"/>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742950" lvl="1" indent="-285750">
              <a:buFont typeface="Arial"/>
              <a:buChar char="•"/>
            </a:pPr>
            <a:r>
              <a:rPr lang="fr-FR" sz="2000" dirty="0" smtClean="0">
                <a:solidFill>
                  <a:srgbClr val="376092"/>
                </a:solidFill>
              </a:rPr>
              <a:t>A set of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available</a:t>
            </a:r>
            <a:r>
              <a:rPr lang="fr-FR" sz="2000" dirty="0">
                <a:solidFill>
                  <a:srgbClr val="376092"/>
                </a:solidFill>
              </a:rPr>
              <a:t> : </a:t>
            </a:r>
            <a:r>
              <a:rPr lang="fr-FR" sz="2000" dirty="0" err="1">
                <a:solidFill>
                  <a:srgbClr val="376092"/>
                </a:solidFill>
              </a:rPr>
              <a:t>Elastic</a:t>
            </a:r>
            <a:r>
              <a:rPr lang="fr-FR" sz="2000" dirty="0">
                <a:solidFill>
                  <a:srgbClr val="376092"/>
                </a:solidFill>
              </a:rPr>
              <a:t> </a:t>
            </a:r>
            <a:r>
              <a:rPr lang="fr-FR" sz="2000" dirty="0" err="1">
                <a:solidFill>
                  <a:srgbClr val="376092"/>
                </a:solidFill>
              </a:rPr>
              <a:t>Search</a:t>
            </a:r>
            <a:r>
              <a:rPr lang="fr-FR" sz="2000" dirty="0">
                <a:solidFill>
                  <a:srgbClr val="376092"/>
                </a:solidFill>
              </a:rPr>
              <a:t> and </a:t>
            </a:r>
            <a:r>
              <a:rPr lang="fr-FR" sz="2000" dirty="0" err="1">
                <a:solidFill>
                  <a:srgbClr val="376092"/>
                </a:solidFill>
              </a:rPr>
              <a:t>Kibana</a:t>
            </a:r>
            <a:r>
              <a:rPr lang="fr-FR" sz="2000" dirty="0">
                <a:solidFill>
                  <a:srgbClr val="376092"/>
                </a:solidFill>
              </a:rPr>
              <a:t> </a:t>
            </a:r>
            <a:r>
              <a:rPr lang="fr-FR" sz="2000" dirty="0" err="1" smtClean="0">
                <a:solidFill>
                  <a:srgbClr val="376092"/>
                </a:solidFill>
              </a:rPr>
              <a:t>tool</a:t>
            </a:r>
            <a:endParaRPr lang="fr-FR" sz="2000" dirty="0">
              <a:solidFill>
                <a:srgbClr val="376092"/>
              </a:solidFill>
            </a:endParaRPr>
          </a:p>
        </p:txBody>
      </p:sp>
      <p:pic>
        <p:nvPicPr>
          <p:cNvPr id="13" name="Image 12"/>
          <p:cNvPicPr>
            <a:picLocks noChangeAspect="1"/>
          </p:cNvPicPr>
          <p:nvPr/>
        </p:nvPicPr>
        <p:blipFill>
          <a:blip r:embed="rId2"/>
          <a:stretch>
            <a:fillRect/>
          </a:stretch>
        </p:blipFill>
        <p:spPr>
          <a:xfrm>
            <a:off x="1751218" y="-94790"/>
            <a:ext cx="2658775" cy="1294337"/>
          </a:xfrm>
          <a:prstGeom prst="rect">
            <a:avLst/>
          </a:prstGeom>
        </p:spPr>
      </p:pic>
      <p:pic>
        <p:nvPicPr>
          <p:cNvPr id="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3163" y="1388316"/>
            <a:ext cx="6739989" cy="5469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2099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42</a:t>
            </a:fld>
            <a:endParaRPr lang="fr-FR"/>
          </a:p>
        </p:txBody>
      </p:sp>
      <p:sp>
        <p:nvSpPr>
          <p:cNvPr id="6" name="Rectangle 5"/>
          <p:cNvSpPr/>
          <p:nvPr/>
        </p:nvSpPr>
        <p:spPr>
          <a:xfrm>
            <a:off x="0" y="692696"/>
            <a:ext cx="12192000" cy="1015663"/>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742950" lvl="1" indent="-285750">
              <a:buFont typeface="Arial"/>
              <a:buChar char="•"/>
            </a:pPr>
            <a:r>
              <a:rPr lang="fr-FR" sz="2000" dirty="0" smtClean="0">
                <a:solidFill>
                  <a:srgbClr val="376092"/>
                </a:solidFill>
              </a:rPr>
              <a:t>A set of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available</a:t>
            </a:r>
            <a:endParaRPr lang="fr-FR" sz="2000" dirty="0" smtClean="0">
              <a:solidFill>
                <a:srgbClr val="376092"/>
              </a:solidFill>
            </a:endParaRPr>
          </a:p>
          <a:p>
            <a:pPr lvl="2"/>
            <a:r>
              <a:rPr lang="fr-FR" sz="2000" dirty="0">
                <a:solidFill>
                  <a:srgbClr val="376092"/>
                </a:solidFill>
              </a:rPr>
              <a:t>	</a:t>
            </a:r>
            <a:endParaRPr lang="fr-FR" sz="1600" dirty="0">
              <a:solidFill>
                <a:srgbClr val="376092"/>
              </a:solidFill>
              <a:latin typeface="Helvetica" charset="0"/>
            </a:endParaRPr>
          </a:p>
        </p:txBody>
      </p:sp>
      <p:pic>
        <p:nvPicPr>
          <p:cNvPr id="13" name="Image 12"/>
          <p:cNvPicPr>
            <a:picLocks noChangeAspect="1"/>
          </p:cNvPicPr>
          <p:nvPr/>
        </p:nvPicPr>
        <p:blipFill>
          <a:blip r:embed="rId2"/>
          <a:stretch>
            <a:fillRect/>
          </a:stretch>
        </p:blipFill>
        <p:spPr>
          <a:xfrm>
            <a:off x="1751218" y="-94790"/>
            <a:ext cx="2658775" cy="1294337"/>
          </a:xfrm>
          <a:prstGeom prst="rect">
            <a:avLst/>
          </a:prstGeom>
        </p:spPr>
      </p:pic>
      <p:pic>
        <p:nvPicPr>
          <p:cNvPr id="3" name="Image 2" descr="DashMT1004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46" y="0"/>
            <a:ext cx="10796544" cy="6858000"/>
          </a:xfrm>
          <a:prstGeom prst="rect">
            <a:avLst/>
          </a:prstGeom>
        </p:spPr>
      </p:pic>
    </p:spTree>
    <p:extLst>
      <p:ext uri="{BB962C8B-B14F-4D97-AF65-F5344CB8AC3E}">
        <p14:creationId xmlns:p14="http://schemas.microsoft.com/office/powerpoint/2010/main" val="14355788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43</a:t>
            </a:fld>
            <a:endParaRPr lang="fr-FR"/>
          </a:p>
        </p:txBody>
      </p:sp>
      <p:sp>
        <p:nvSpPr>
          <p:cNvPr id="10" name="Titre 1"/>
          <p:cNvSpPr txBox="1">
            <a:spLocks/>
          </p:cNvSpPr>
          <p:nvPr/>
        </p:nvSpPr>
        <p:spPr>
          <a:xfrm>
            <a:off x="838200" y="-315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Lille</a:t>
            </a:r>
            <a:endParaRPr lang="fr-FR" dirty="0"/>
          </a:p>
        </p:txBody>
      </p:sp>
      <p:sp>
        <p:nvSpPr>
          <p:cNvPr id="9" name="Espace réservé du contenu 2"/>
          <p:cNvSpPr>
            <a:spLocks noGrp="1"/>
          </p:cNvSpPr>
          <p:nvPr>
            <p:ph idx="1"/>
          </p:nvPr>
        </p:nvSpPr>
        <p:spPr>
          <a:xfrm>
            <a:off x="457200" y="1225777"/>
            <a:ext cx="11275198" cy="5000625"/>
          </a:xfrm>
        </p:spPr>
        <p:txBody>
          <a:bodyPr>
            <a:normAutofit/>
          </a:bodyPr>
          <a:lstStyle/>
          <a:p>
            <a:pPr marL="0" indent="0">
              <a:buNone/>
            </a:pPr>
            <a:r>
              <a:rPr lang="fr-FR" dirty="0" smtClean="0">
                <a:solidFill>
                  <a:srgbClr val="800000"/>
                </a:solidFill>
              </a:rPr>
              <a:t>Prospects: </a:t>
            </a:r>
            <a:r>
              <a:rPr lang="fr-FR" dirty="0">
                <a:solidFill>
                  <a:srgbClr val="800000"/>
                </a:solidFill>
              </a:rPr>
              <a:t>« </a:t>
            </a:r>
            <a:r>
              <a:rPr lang="fr-FR" dirty="0" err="1">
                <a:solidFill>
                  <a:srgbClr val="800000"/>
                </a:solidFill>
              </a:rPr>
              <a:t>big</a:t>
            </a:r>
            <a:r>
              <a:rPr lang="fr-FR" dirty="0">
                <a:solidFill>
                  <a:srgbClr val="800000"/>
                </a:solidFill>
              </a:rPr>
              <a:t> data », </a:t>
            </a:r>
            <a:r>
              <a:rPr lang="fr-FR" dirty="0" err="1" smtClean="0">
                <a:solidFill>
                  <a:srgbClr val="800000"/>
                </a:solidFill>
              </a:rPr>
              <a:t>Valorization</a:t>
            </a:r>
            <a:endParaRPr lang="fr-FR" dirty="0"/>
          </a:p>
          <a:p>
            <a:r>
              <a:rPr lang="fr-FR" sz="2400" dirty="0">
                <a:solidFill>
                  <a:srgbClr val="376092"/>
                </a:solidFill>
              </a:rPr>
              <a:t>« </a:t>
            </a:r>
            <a:r>
              <a:rPr lang="fr-FR" sz="2400" dirty="0" err="1">
                <a:solidFill>
                  <a:srgbClr val="376092"/>
                </a:solidFill>
              </a:rPr>
              <a:t>Big</a:t>
            </a:r>
            <a:r>
              <a:rPr lang="fr-FR" sz="2400" dirty="0">
                <a:solidFill>
                  <a:srgbClr val="376092"/>
                </a:solidFill>
              </a:rPr>
              <a:t> data »</a:t>
            </a:r>
          </a:p>
          <a:p>
            <a:pPr lvl="1"/>
            <a:r>
              <a:rPr lang="fr-FR" dirty="0" err="1">
                <a:solidFill>
                  <a:srgbClr val="376092"/>
                </a:solidFill>
              </a:rPr>
              <a:t>Heterogeneous</a:t>
            </a:r>
            <a:r>
              <a:rPr lang="fr-FR" dirty="0">
                <a:solidFill>
                  <a:srgbClr val="376092"/>
                </a:solidFill>
              </a:rPr>
              <a:t> data </a:t>
            </a:r>
            <a:r>
              <a:rPr lang="fr-FR" dirty="0" err="1">
                <a:solidFill>
                  <a:srgbClr val="376092"/>
                </a:solidFill>
              </a:rPr>
              <a:t>from</a:t>
            </a:r>
            <a:r>
              <a:rPr lang="fr-FR" dirty="0">
                <a:solidFill>
                  <a:srgbClr val="376092"/>
                </a:solidFill>
              </a:rPr>
              <a:t> ISTEX, </a:t>
            </a:r>
            <a:r>
              <a:rPr lang="fr-FR" dirty="0" smtClean="0">
                <a:solidFill>
                  <a:srgbClr val="376092"/>
                </a:solidFill>
              </a:rPr>
              <a:t>PhD </a:t>
            </a:r>
            <a:r>
              <a:rPr lang="fr-FR" dirty="0" smtClean="0">
                <a:solidFill>
                  <a:srgbClr val="376092"/>
                </a:solidFill>
              </a:rPr>
              <a:t>t</a:t>
            </a:r>
            <a:r>
              <a:rPr lang="fr-FR" dirty="0" smtClean="0">
                <a:solidFill>
                  <a:srgbClr val="376092"/>
                </a:solidFill>
              </a:rPr>
              <a:t>heses </a:t>
            </a:r>
            <a:r>
              <a:rPr lang="fr-FR" dirty="0">
                <a:solidFill>
                  <a:srgbClr val="376092"/>
                </a:solidFill>
              </a:rPr>
              <a:t>and </a:t>
            </a:r>
            <a:r>
              <a:rPr lang="fr-FR" dirty="0" err="1">
                <a:solidFill>
                  <a:srgbClr val="376092"/>
                </a:solidFill>
              </a:rPr>
              <a:t>Cirad</a:t>
            </a:r>
            <a:r>
              <a:rPr lang="fr-FR" dirty="0">
                <a:solidFill>
                  <a:srgbClr val="376092"/>
                </a:solidFill>
              </a:rPr>
              <a:t> corpus : </a:t>
            </a:r>
          </a:p>
          <a:p>
            <a:pPr lvl="2">
              <a:buFont typeface="Wingdings" charset="0"/>
              <a:buChar char="à"/>
            </a:pPr>
            <a:r>
              <a:rPr lang="fr-FR" sz="2400" dirty="0" err="1">
                <a:solidFill>
                  <a:srgbClr val="376092"/>
                </a:solidFill>
                <a:sym typeface="Wingdings"/>
              </a:rPr>
              <a:t>Normalization</a:t>
            </a:r>
            <a:r>
              <a:rPr lang="fr-FR" sz="2400" dirty="0">
                <a:solidFill>
                  <a:srgbClr val="376092"/>
                </a:solidFill>
                <a:sym typeface="Wingdings"/>
              </a:rPr>
              <a:t> of </a:t>
            </a:r>
            <a:r>
              <a:rPr lang="fr-FR" sz="2400" dirty="0" err="1">
                <a:solidFill>
                  <a:srgbClr val="376092"/>
                </a:solidFill>
                <a:sym typeface="Wingdings"/>
              </a:rPr>
              <a:t>medatada</a:t>
            </a:r>
            <a:r>
              <a:rPr lang="fr-FR" sz="2400" dirty="0">
                <a:solidFill>
                  <a:srgbClr val="376092"/>
                </a:solidFill>
                <a:sym typeface="Wingdings"/>
              </a:rPr>
              <a:t> </a:t>
            </a:r>
            <a:r>
              <a:rPr lang="fr-FR" sz="2400" dirty="0" err="1">
                <a:solidFill>
                  <a:srgbClr val="376092"/>
                </a:solidFill>
                <a:sym typeface="Wingdings"/>
              </a:rPr>
              <a:t>with</a:t>
            </a:r>
            <a:r>
              <a:rPr lang="fr-FR" sz="2400" dirty="0">
                <a:solidFill>
                  <a:srgbClr val="376092"/>
                </a:solidFill>
                <a:sym typeface="Wingdings"/>
              </a:rPr>
              <a:t> the MODS model (XML)</a:t>
            </a:r>
          </a:p>
          <a:p>
            <a:pPr lvl="2">
              <a:buFont typeface="Wingdings" charset="0"/>
              <a:buChar char="à"/>
            </a:pPr>
            <a:endParaRPr lang="fr-FR" sz="2400" dirty="0">
              <a:solidFill>
                <a:srgbClr val="376092"/>
              </a:solidFill>
            </a:endParaRPr>
          </a:p>
          <a:p>
            <a:pPr lvl="1"/>
            <a:r>
              <a:rPr lang="fr-FR" dirty="0">
                <a:solidFill>
                  <a:srgbClr val="376092"/>
                </a:solidFill>
              </a:rPr>
              <a:t>Volume: </a:t>
            </a:r>
          </a:p>
          <a:p>
            <a:pPr marL="914400" lvl="2" indent="0">
              <a:buNone/>
            </a:pPr>
            <a:r>
              <a:rPr lang="fr-FR" sz="2400" dirty="0">
                <a:solidFill>
                  <a:srgbClr val="376092"/>
                </a:solidFill>
                <a:sym typeface="Wingdings"/>
              </a:rPr>
              <a:t> Test the </a:t>
            </a:r>
            <a:r>
              <a:rPr lang="fr-FR" sz="2400" dirty="0" err="1">
                <a:solidFill>
                  <a:srgbClr val="376092"/>
                </a:solidFill>
              </a:rPr>
              <a:t>scalability</a:t>
            </a:r>
            <a:r>
              <a:rPr lang="fr-FR" sz="2400" dirty="0">
                <a:solidFill>
                  <a:srgbClr val="376092"/>
                </a:solidFill>
              </a:rPr>
              <a:t> of </a:t>
            </a:r>
            <a:r>
              <a:rPr lang="fr-FR" sz="2400" dirty="0" err="1">
                <a:solidFill>
                  <a:srgbClr val="376092"/>
                </a:solidFill>
              </a:rPr>
              <a:t>our</a:t>
            </a:r>
            <a:r>
              <a:rPr lang="fr-FR" sz="2400" dirty="0">
                <a:solidFill>
                  <a:srgbClr val="376092"/>
                </a:solidFill>
              </a:rPr>
              <a:t> </a:t>
            </a:r>
            <a:r>
              <a:rPr lang="fr-FR" sz="2400" dirty="0" err="1">
                <a:solidFill>
                  <a:srgbClr val="376092"/>
                </a:solidFill>
              </a:rPr>
              <a:t>text</a:t>
            </a:r>
            <a:r>
              <a:rPr lang="fr-FR" sz="2400" dirty="0">
                <a:solidFill>
                  <a:srgbClr val="376092"/>
                </a:solidFill>
              </a:rPr>
              <a:t> </a:t>
            </a:r>
            <a:r>
              <a:rPr lang="fr-FR" sz="2400" dirty="0" err="1">
                <a:solidFill>
                  <a:srgbClr val="376092"/>
                </a:solidFill>
              </a:rPr>
              <a:t>mining</a:t>
            </a:r>
            <a:r>
              <a:rPr lang="fr-FR" sz="2400" dirty="0">
                <a:solidFill>
                  <a:srgbClr val="376092"/>
                </a:solidFill>
              </a:rPr>
              <a:t> application </a:t>
            </a:r>
            <a:r>
              <a:rPr lang="fr-FR" sz="2400" dirty="0" smtClean="0">
                <a:solidFill>
                  <a:srgbClr val="376092"/>
                </a:solidFill>
              </a:rPr>
              <a:t>on </a:t>
            </a:r>
            <a:r>
              <a:rPr lang="fr-FR" sz="2400" dirty="0" err="1" smtClean="0">
                <a:solidFill>
                  <a:srgbClr val="376092"/>
                </a:solidFill>
              </a:rPr>
              <a:t>bigger</a:t>
            </a:r>
            <a:r>
              <a:rPr lang="fr-FR" sz="2400" dirty="0" smtClean="0">
                <a:solidFill>
                  <a:srgbClr val="376092"/>
                </a:solidFill>
              </a:rPr>
              <a:t> </a:t>
            </a:r>
            <a:r>
              <a:rPr lang="fr-FR" sz="2400" dirty="0" err="1" smtClean="0">
                <a:solidFill>
                  <a:srgbClr val="376092"/>
                </a:solidFill>
              </a:rPr>
              <a:t>corpora</a:t>
            </a:r>
            <a:endParaRPr lang="fr-FR" sz="2400" dirty="0">
              <a:solidFill>
                <a:srgbClr val="376092"/>
              </a:solidFill>
            </a:endParaRPr>
          </a:p>
          <a:p>
            <a:pPr lvl="2"/>
            <a:endParaRPr lang="fr-FR" sz="2400" dirty="0">
              <a:solidFill>
                <a:srgbClr val="376092"/>
              </a:solidFill>
            </a:endParaRPr>
          </a:p>
          <a:p>
            <a:pPr lvl="1"/>
            <a:r>
              <a:rPr lang="fr-FR" dirty="0" smtClean="0">
                <a:solidFill>
                  <a:srgbClr val="376092"/>
                </a:solidFill>
              </a:rPr>
              <a:t>Tests </a:t>
            </a:r>
            <a:r>
              <a:rPr lang="fr-FR" dirty="0">
                <a:solidFill>
                  <a:srgbClr val="376092"/>
                </a:solidFill>
              </a:rPr>
              <a:t>on </a:t>
            </a:r>
            <a:r>
              <a:rPr lang="fr-FR" dirty="0" err="1">
                <a:solidFill>
                  <a:srgbClr val="376092"/>
                </a:solidFill>
              </a:rPr>
              <a:t>other</a:t>
            </a:r>
            <a:r>
              <a:rPr lang="fr-FR" dirty="0">
                <a:solidFill>
                  <a:srgbClr val="376092"/>
                </a:solidFill>
              </a:rPr>
              <a:t> </a:t>
            </a:r>
            <a:r>
              <a:rPr lang="fr-FR" dirty="0" err="1">
                <a:solidFill>
                  <a:srgbClr val="376092"/>
                </a:solidFill>
              </a:rPr>
              <a:t>thematics</a:t>
            </a:r>
            <a:r>
              <a:rPr lang="fr-FR" dirty="0">
                <a:solidFill>
                  <a:srgbClr val="376092"/>
                </a:solidFill>
              </a:rPr>
              <a:t> (</a:t>
            </a:r>
            <a:r>
              <a:rPr lang="fr-FR" dirty="0" err="1">
                <a:solidFill>
                  <a:srgbClr val="376092"/>
                </a:solidFill>
              </a:rPr>
              <a:t>history</a:t>
            </a:r>
            <a:r>
              <a:rPr lang="fr-FR" dirty="0">
                <a:solidFill>
                  <a:srgbClr val="376092"/>
                </a:solidFill>
              </a:rPr>
              <a:t>, </a:t>
            </a:r>
            <a:r>
              <a:rPr lang="fr-FR" dirty="0" err="1">
                <a:solidFill>
                  <a:srgbClr val="376092"/>
                </a:solidFill>
              </a:rPr>
              <a:t>technology</a:t>
            </a:r>
            <a:r>
              <a:rPr lang="fr-FR" dirty="0">
                <a:solidFill>
                  <a:srgbClr val="376092"/>
                </a:solidFill>
              </a:rPr>
              <a:t>, culture…)</a:t>
            </a:r>
          </a:p>
          <a:p>
            <a:pPr lvl="1"/>
            <a:endParaRPr lang="fr-FR" dirty="0">
              <a:solidFill>
                <a:srgbClr val="376092"/>
              </a:solidFill>
            </a:endParaRPr>
          </a:p>
          <a:p>
            <a:pPr lvl="1"/>
            <a:r>
              <a:rPr lang="fr-FR" dirty="0" err="1">
                <a:solidFill>
                  <a:srgbClr val="376092"/>
                </a:solidFill>
              </a:rPr>
              <a:t>Integrate</a:t>
            </a:r>
            <a:r>
              <a:rPr lang="fr-FR" dirty="0">
                <a:solidFill>
                  <a:srgbClr val="376092"/>
                </a:solidFill>
              </a:rPr>
              <a:t> </a:t>
            </a:r>
            <a:r>
              <a:rPr lang="fr-FR" dirty="0" err="1">
                <a:solidFill>
                  <a:srgbClr val="376092"/>
                </a:solidFill>
              </a:rPr>
              <a:t>other</a:t>
            </a:r>
            <a:r>
              <a:rPr lang="fr-FR" dirty="0">
                <a:solidFill>
                  <a:srgbClr val="376092"/>
                </a:solidFill>
              </a:rPr>
              <a:t> ressources (web, bases de données, archives ouvertes, plateformes…)</a:t>
            </a:r>
          </a:p>
        </p:txBody>
      </p:sp>
      <p:pic>
        <p:nvPicPr>
          <p:cNvPr id="12" name="Image 11"/>
          <p:cNvPicPr>
            <a:picLocks noChangeAspect="1"/>
          </p:cNvPicPr>
          <p:nvPr/>
        </p:nvPicPr>
        <p:blipFill>
          <a:blip r:embed="rId2"/>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7351347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9691"/>
            <a:ext cx="10515600" cy="1325563"/>
          </a:xfrm>
        </p:spPr>
        <p:txBody>
          <a:bodyPr/>
          <a:lstStyle/>
          <a:p>
            <a:r>
              <a:rPr lang="fr-FR" dirty="0" smtClean="0"/>
              <a:t>Master and BA dissertations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44</a:t>
            </a:fld>
            <a:endParaRPr lang="fr-FR"/>
          </a:p>
        </p:txBody>
      </p:sp>
      <p:pic>
        <p:nvPicPr>
          <p:cNvPr id="7" name="Image 6" descr="Capture d’écran 2016-07-12 à 17.4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408"/>
            <a:ext cx="12192000" cy="4634630"/>
          </a:xfrm>
          <a:prstGeom prst="rect">
            <a:avLst/>
          </a:prstGeom>
        </p:spPr>
      </p:pic>
      <p:sp>
        <p:nvSpPr>
          <p:cNvPr id="8" name="Rectangle 7"/>
          <p:cNvSpPr/>
          <p:nvPr/>
        </p:nvSpPr>
        <p:spPr>
          <a:xfrm>
            <a:off x="269802" y="940785"/>
            <a:ext cx="11725886" cy="830997"/>
          </a:xfrm>
          <a:prstGeom prst="rect">
            <a:avLst/>
          </a:prstGeom>
        </p:spPr>
        <p:txBody>
          <a:bodyPr wrap="square">
            <a:spAutoFit/>
          </a:bodyPr>
          <a:lstStyle/>
          <a:p>
            <a:pPr marL="342900" indent="-342900">
              <a:buFont typeface="Arial"/>
              <a:buChar char="•"/>
            </a:pPr>
            <a:r>
              <a:rPr lang="fr-FR" sz="2400" dirty="0" err="1" smtClean="0">
                <a:solidFill>
                  <a:srgbClr val="800000"/>
                </a:solidFill>
              </a:rPr>
              <a:t>Indexing</a:t>
            </a:r>
            <a:r>
              <a:rPr lang="fr-FR" sz="2400" dirty="0" smtClean="0">
                <a:solidFill>
                  <a:srgbClr val="800000"/>
                </a:solidFill>
              </a:rPr>
              <a:t> </a:t>
            </a:r>
            <a:r>
              <a:rPr lang="fr-FR" sz="2400" dirty="0" err="1" smtClean="0">
                <a:solidFill>
                  <a:srgbClr val="800000"/>
                </a:solidFill>
              </a:rPr>
              <a:t>students</a:t>
            </a:r>
            <a:r>
              <a:rPr lang="fr-FR" sz="2400" dirty="0" smtClean="0">
                <a:solidFill>
                  <a:srgbClr val="800000"/>
                </a:solidFill>
              </a:rPr>
              <a:t> </a:t>
            </a:r>
            <a:r>
              <a:rPr lang="fr-FR" sz="2400" dirty="0" err="1" smtClean="0">
                <a:solidFill>
                  <a:srgbClr val="800000"/>
                </a:solidFill>
              </a:rPr>
              <a:t>disseratons</a:t>
            </a:r>
            <a:r>
              <a:rPr lang="fr-FR" sz="2400" dirty="0" smtClean="0">
                <a:solidFill>
                  <a:srgbClr val="800000"/>
                </a:solidFill>
              </a:rPr>
              <a:t> </a:t>
            </a:r>
            <a:r>
              <a:rPr lang="fr-FR" sz="2400" dirty="0" smtClean="0">
                <a:solidFill>
                  <a:srgbClr val="376092"/>
                </a:solidFill>
              </a:rPr>
              <a:t>(for </a:t>
            </a:r>
            <a:r>
              <a:rPr lang="fr-FR" sz="2400" dirty="0">
                <a:solidFill>
                  <a:srgbClr val="376092"/>
                </a:solidFill>
              </a:rPr>
              <a:t>Lille 3 </a:t>
            </a:r>
            <a:r>
              <a:rPr lang="fr-FR" sz="2400" dirty="0" err="1" smtClean="0">
                <a:solidFill>
                  <a:srgbClr val="376092"/>
                </a:solidFill>
              </a:rPr>
              <a:t>students</a:t>
            </a:r>
            <a:r>
              <a:rPr lang="fr-FR" sz="2400" dirty="0" smtClean="0">
                <a:solidFill>
                  <a:srgbClr val="376092"/>
                </a:solidFill>
              </a:rPr>
              <a:t>: </a:t>
            </a:r>
            <a:r>
              <a:rPr lang="fr-FR" sz="2400" dirty="0" err="1">
                <a:solidFill>
                  <a:srgbClr val="376092"/>
                </a:solidFill>
              </a:rPr>
              <a:t>thousands</a:t>
            </a:r>
            <a:r>
              <a:rPr lang="fr-FR" sz="2400" dirty="0">
                <a:solidFill>
                  <a:srgbClr val="376092"/>
                </a:solidFill>
              </a:rPr>
              <a:t> of </a:t>
            </a:r>
            <a:r>
              <a:rPr lang="fr-FR" sz="2400" dirty="0" smtClean="0">
                <a:solidFill>
                  <a:srgbClr val="376092"/>
                </a:solidFill>
              </a:rPr>
              <a:t>dissertations)</a:t>
            </a:r>
            <a:endParaRPr lang="fr-FR" sz="2400" dirty="0">
              <a:solidFill>
                <a:srgbClr val="376092"/>
              </a:solidFill>
            </a:endParaRPr>
          </a:p>
          <a:p>
            <a:pPr marL="342900" indent="-342900">
              <a:buFont typeface="Arial"/>
              <a:buChar char="•"/>
            </a:pPr>
            <a:r>
              <a:rPr lang="fr-FR" sz="2400" dirty="0" err="1">
                <a:solidFill>
                  <a:srgbClr val="800000"/>
                </a:solidFill>
              </a:rPr>
              <a:t>I</a:t>
            </a:r>
            <a:r>
              <a:rPr lang="fr-FR" sz="2400" dirty="0" err="1" smtClean="0">
                <a:solidFill>
                  <a:srgbClr val="800000"/>
                </a:solidFill>
              </a:rPr>
              <a:t>mplementation</a:t>
            </a:r>
            <a:r>
              <a:rPr lang="fr-FR" sz="2400" dirty="0" smtClean="0">
                <a:solidFill>
                  <a:srgbClr val="800000"/>
                </a:solidFill>
              </a:rPr>
              <a:t> of a </a:t>
            </a:r>
            <a:r>
              <a:rPr lang="fr-FR" sz="2400" dirty="0" err="1" smtClean="0">
                <a:solidFill>
                  <a:srgbClr val="800000"/>
                </a:solidFill>
              </a:rPr>
              <a:t>dynamical</a:t>
            </a:r>
            <a:r>
              <a:rPr lang="fr-FR" sz="2400" dirty="0" smtClean="0">
                <a:solidFill>
                  <a:srgbClr val="800000"/>
                </a:solidFill>
              </a:rPr>
              <a:t> </a:t>
            </a:r>
            <a:r>
              <a:rPr lang="fr-FR" sz="2400" dirty="0" err="1" smtClean="0">
                <a:solidFill>
                  <a:srgbClr val="800000"/>
                </a:solidFill>
              </a:rPr>
              <a:t>geographical</a:t>
            </a:r>
            <a:r>
              <a:rPr lang="fr-FR" sz="2400" dirty="0" smtClean="0">
                <a:solidFill>
                  <a:srgbClr val="800000"/>
                </a:solidFill>
              </a:rPr>
              <a:t> information </a:t>
            </a:r>
            <a:r>
              <a:rPr lang="fr-FR" sz="2400" dirty="0" err="1" smtClean="0">
                <a:solidFill>
                  <a:srgbClr val="800000"/>
                </a:solidFill>
              </a:rPr>
              <a:t>research</a:t>
            </a:r>
            <a:r>
              <a:rPr lang="fr-FR" sz="2400" dirty="0" smtClean="0">
                <a:solidFill>
                  <a:srgbClr val="800000"/>
                </a:solidFill>
              </a:rPr>
              <a:t> </a:t>
            </a:r>
            <a:r>
              <a:rPr lang="fr-FR" sz="2400" dirty="0" err="1" smtClean="0">
                <a:solidFill>
                  <a:srgbClr val="800000"/>
                </a:solidFill>
              </a:rPr>
              <a:t>tool</a:t>
            </a:r>
            <a:r>
              <a:rPr lang="fr-FR" sz="2400" dirty="0" smtClean="0">
                <a:solidFill>
                  <a:srgbClr val="800000"/>
                </a:solidFill>
              </a:rPr>
              <a:t> </a:t>
            </a:r>
            <a:endParaRPr lang="fr-FR" sz="2400" dirty="0"/>
          </a:p>
        </p:txBody>
      </p:sp>
    </p:spTree>
    <p:extLst>
      <p:ext uri="{BB962C8B-B14F-4D97-AF65-F5344CB8AC3E}">
        <p14:creationId xmlns:p14="http://schemas.microsoft.com/office/powerpoint/2010/main" val="3918046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Barriers</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45</a:t>
            </a:fld>
            <a:endParaRPr lang="fr-FR"/>
          </a:p>
        </p:txBody>
      </p:sp>
    </p:spTree>
    <p:extLst>
      <p:ext uri="{BB962C8B-B14F-4D97-AF65-F5344CB8AC3E}">
        <p14:creationId xmlns:p14="http://schemas.microsoft.com/office/powerpoint/2010/main" val="1331266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Availability</a:t>
            </a:r>
            <a:endParaRPr lang="fr-FR" dirty="0"/>
          </a:p>
        </p:txBody>
      </p:sp>
      <p:sp>
        <p:nvSpPr>
          <p:cNvPr id="3" name="Espace réservé du contenu 2"/>
          <p:cNvSpPr>
            <a:spLocks noGrp="1"/>
          </p:cNvSpPr>
          <p:nvPr>
            <p:ph idx="1"/>
          </p:nvPr>
        </p:nvSpPr>
        <p:spPr>
          <a:xfrm>
            <a:off x="838200" y="1825625"/>
            <a:ext cx="5888064" cy="4351338"/>
          </a:xfrm>
        </p:spPr>
        <p:txBody>
          <a:bodyPr/>
          <a:lstStyle/>
          <a:p>
            <a:r>
              <a:rPr lang="fr-FR" dirty="0" smtClean="0"/>
              <a:t>One part of dissertations </a:t>
            </a:r>
            <a:r>
              <a:rPr lang="fr-FR" dirty="0" err="1" smtClean="0"/>
              <a:t>is</a:t>
            </a:r>
            <a:r>
              <a:rPr lang="fr-FR" dirty="0" smtClean="0"/>
              <a:t> not digital</a:t>
            </a:r>
          </a:p>
          <a:p>
            <a:endParaRPr lang="fr-FR" dirty="0" smtClean="0"/>
          </a:p>
          <a:p>
            <a:r>
              <a:rPr lang="fr-FR" dirty="0" err="1" smtClean="0"/>
              <a:t>Especially</a:t>
            </a:r>
            <a:r>
              <a:rPr lang="fr-FR" dirty="0" smtClean="0"/>
              <a:t> </a:t>
            </a:r>
            <a:r>
              <a:rPr lang="fr-FR" dirty="0" err="1" smtClean="0"/>
              <a:t>older</a:t>
            </a:r>
            <a:r>
              <a:rPr lang="fr-FR" dirty="0" smtClean="0"/>
              <a:t> dissertations</a:t>
            </a:r>
          </a:p>
          <a:p>
            <a:r>
              <a:rPr lang="fr-FR" dirty="0" err="1" smtClean="0"/>
              <a:t>Digitization</a:t>
            </a:r>
            <a:r>
              <a:rPr lang="fr-FR" dirty="0" smtClean="0"/>
              <a:t> of </a:t>
            </a:r>
            <a:r>
              <a:rPr lang="fr-FR" dirty="0" err="1" smtClean="0"/>
              <a:t>print</a:t>
            </a:r>
            <a:r>
              <a:rPr lang="fr-FR" dirty="0" smtClean="0"/>
              <a:t> dissertations: </a:t>
            </a:r>
            <a:r>
              <a:rPr lang="fr-FR" dirty="0" err="1" smtClean="0"/>
              <a:t>problem</a:t>
            </a:r>
            <a:r>
              <a:rPr lang="fr-FR" dirty="0" smtClean="0"/>
              <a:t> </a:t>
            </a:r>
            <a:r>
              <a:rPr lang="fr-FR" dirty="0" err="1" smtClean="0"/>
              <a:t>with</a:t>
            </a:r>
            <a:r>
              <a:rPr lang="fr-FR" dirty="0" smtClean="0"/>
              <a:t> OCR </a:t>
            </a:r>
            <a:r>
              <a:rPr lang="fr-FR" dirty="0" smtClean="0"/>
              <a:t>(</a:t>
            </a:r>
            <a:r>
              <a:rPr lang="fr-FR" dirty="0" err="1" smtClean="0"/>
              <a:t>see</a:t>
            </a:r>
            <a:r>
              <a:rPr lang="fr-FR" dirty="0" smtClean="0"/>
              <a:t> </a:t>
            </a:r>
            <a:r>
              <a:rPr lang="fr-FR" dirty="0" err="1" smtClean="0"/>
              <a:t>SPECTRa</a:t>
            </a:r>
            <a:r>
              <a:rPr lang="fr-FR" dirty="0" smtClean="0"/>
              <a:t>-T</a:t>
            </a:r>
            <a:r>
              <a:rPr lang="fr-FR" dirty="0" smtClean="0"/>
              <a: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a:xfrm>
            <a:off x="8486613" y="6356350"/>
            <a:ext cx="2743200" cy="365125"/>
          </a:xfrm>
        </p:spPr>
        <p:txBody>
          <a:bodyPr/>
          <a:lstStyle/>
          <a:p>
            <a:fld id="{DFA91EE6-6655-4F6E-89CB-D4C376920BAA}" type="slidenum">
              <a:rPr lang="fr-FR" smtClean="0"/>
              <a:t>46</a:t>
            </a:fld>
            <a:endParaRPr lang="fr-FR"/>
          </a:p>
        </p:txBody>
      </p:sp>
      <p:pic>
        <p:nvPicPr>
          <p:cNvPr id="6" name="Image 5"/>
          <p:cNvPicPr>
            <a:picLocks noChangeAspect="1"/>
          </p:cNvPicPr>
          <p:nvPr/>
        </p:nvPicPr>
        <p:blipFill>
          <a:blip r:embed="rId2"/>
          <a:stretch>
            <a:fillRect/>
          </a:stretch>
        </p:blipFill>
        <p:spPr>
          <a:xfrm>
            <a:off x="7696200" y="365125"/>
            <a:ext cx="3657600" cy="48196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096000" y="5510044"/>
            <a:ext cx="6096000" cy="338554"/>
          </a:xfrm>
          <a:prstGeom prst="rect">
            <a:avLst/>
          </a:prstGeom>
        </p:spPr>
        <p:txBody>
          <a:bodyPr>
            <a:spAutoFit/>
          </a:bodyPr>
          <a:lstStyle/>
          <a:p>
            <a:r>
              <a:rPr lang="fr-FR" sz="1600" dirty="0"/>
              <a:t>http://docnum.univ-lorraine.fr/public/BUL_T_1972_0006_GABER.pdf</a:t>
            </a:r>
          </a:p>
        </p:txBody>
      </p:sp>
    </p:spTree>
    <p:extLst>
      <p:ext uri="{BB962C8B-B14F-4D97-AF65-F5344CB8AC3E}">
        <p14:creationId xmlns:p14="http://schemas.microsoft.com/office/powerpoint/2010/main" val="167350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76657"/>
            <a:ext cx="10515600" cy="1325563"/>
          </a:xfrm>
        </p:spPr>
        <p:txBody>
          <a:bodyPr/>
          <a:lstStyle/>
          <a:p>
            <a:r>
              <a:rPr lang="fr-FR" dirty="0" err="1" smtClean="0"/>
              <a:t>Accessibility</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47</a:t>
            </a:fld>
            <a:endParaRPr lang="fr-FR"/>
          </a:p>
        </p:txBody>
      </p:sp>
      <p:sp>
        <p:nvSpPr>
          <p:cNvPr id="8" name="Rectangle 7"/>
          <p:cNvSpPr/>
          <p:nvPr/>
        </p:nvSpPr>
        <p:spPr>
          <a:xfrm>
            <a:off x="6452461" y="6053558"/>
            <a:ext cx="5252656" cy="338554"/>
          </a:xfrm>
          <a:prstGeom prst="rect">
            <a:avLst/>
          </a:prstGeom>
        </p:spPr>
        <p:txBody>
          <a:bodyPr wrap="none">
            <a:spAutoFit/>
          </a:bodyPr>
          <a:lstStyle/>
          <a:p>
            <a:r>
              <a:rPr lang="fr-FR" sz="1600" dirty="0"/>
              <a:t>http://www.dlib.org/dlib/march15/schopfel/03schopfel.html</a:t>
            </a:r>
          </a:p>
        </p:txBody>
      </p:sp>
      <p:pic>
        <p:nvPicPr>
          <p:cNvPr id="9" name="Image 8"/>
          <p:cNvPicPr>
            <a:picLocks noChangeAspect="1"/>
          </p:cNvPicPr>
          <p:nvPr/>
        </p:nvPicPr>
        <p:blipFill>
          <a:blip r:embed="rId3"/>
          <a:stretch>
            <a:fillRect/>
          </a:stretch>
        </p:blipFill>
        <p:spPr>
          <a:xfrm>
            <a:off x="6447295" y="1338748"/>
            <a:ext cx="5590287" cy="4714810"/>
          </a:xfrm>
          <a:prstGeom prst="rect">
            <a:avLst/>
          </a:prstGeom>
        </p:spPr>
      </p:pic>
      <p:sp>
        <p:nvSpPr>
          <p:cNvPr id="13" name="Espace réservé du contenu 2"/>
          <p:cNvSpPr>
            <a:spLocks noGrp="1"/>
          </p:cNvSpPr>
          <p:nvPr>
            <p:ph idx="1"/>
          </p:nvPr>
        </p:nvSpPr>
        <p:spPr>
          <a:xfrm>
            <a:off x="838200" y="1825625"/>
            <a:ext cx="6136037" cy="4351338"/>
          </a:xfrm>
        </p:spPr>
        <p:txBody>
          <a:bodyPr>
            <a:normAutofit/>
          </a:bodyPr>
          <a:lstStyle/>
          <a:p>
            <a:r>
              <a:rPr lang="fr-FR" dirty="0"/>
              <a:t>One part of dissertations </a:t>
            </a:r>
            <a:r>
              <a:rPr lang="fr-FR" dirty="0" err="1"/>
              <a:t>is</a:t>
            </a:r>
            <a:r>
              <a:rPr lang="fr-FR" dirty="0"/>
              <a:t> not online</a:t>
            </a:r>
          </a:p>
          <a:p>
            <a:pPr lvl="1"/>
            <a:r>
              <a:rPr lang="fr-FR" dirty="0"/>
              <a:t>And/or not (</a:t>
            </a:r>
            <a:r>
              <a:rPr lang="fr-FR" dirty="0" err="1"/>
              <a:t>easily</a:t>
            </a:r>
            <a:r>
              <a:rPr lang="fr-FR" dirty="0"/>
              <a:t>) identifiable</a:t>
            </a:r>
          </a:p>
          <a:p>
            <a:endParaRPr lang="fr-FR" dirty="0"/>
          </a:p>
          <a:p>
            <a:r>
              <a:rPr lang="fr-FR" dirty="0" err="1"/>
              <a:t>Some</a:t>
            </a:r>
            <a:r>
              <a:rPr lang="fr-FR" dirty="0"/>
              <a:t> (few) are </a:t>
            </a:r>
            <a:r>
              <a:rPr lang="fr-FR" dirty="0" err="1"/>
              <a:t>confidential</a:t>
            </a:r>
            <a:endParaRPr lang="fr-FR" dirty="0"/>
          </a:p>
          <a:p>
            <a:r>
              <a:rPr lang="fr-FR" dirty="0"/>
              <a:t>More are </a:t>
            </a:r>
            <a:r>
              <a:rPr lang="fr-FR" dirty="0" err="1"/>
              <a:t>embargoed</a:t>
            </a:r>
            <a:r>
              <a:rPr lang="fr-FR" dirty="0"/>
              <a:t> (</a:t>
            </a:r>
            <a:r>
              <a:rPr lang="fr-FR" dirty="0" err="1"/>
              <a:t>publishing</a:t>
            </a:r>
            <a:r>
              <a:rPr lang="fr-FR" dirty="0"/>
              <a:t>)</a:t>
            </a:r>
          </a:p>
          <a:p>
            <a:r>
              <a:rPr lang="fr-FR" dirty="0" err="1"/>
              <a:t>Others</a:t>
            </a:r>
            <a:r>
              <a:rPr lang="fr-FR" dirty="0"/>
              <a:t> are </a:t>
            </a:r>
            <a:r>
              <a:rPr lang="fr-FR" dirty="0" err="1"/>
              <a:t>restricted</a:t>
            </a:r>
            <a:r>
              <a:rPr lang="fr-FR" dirty="0"/>
              <a:t> to on-campus </a:t>
            </a:r>
            <a:r>
              <a:rPr lang="fr-FR" dirty="0" err="1"/>
              <a:t>access</a:t>
            </a:r>
            <a:r>
              <a:rPr lang="fr-FR" dirty="0"/>
              <a:t> </a:t>
            </a:r>
            <a:r>
              <a:rPr lang="fr-FR" dirty="0" err="1"/>
              <a:t>only</a:t>
            </a:r>
            <a:endParaRPr lang="fr-FR" dirty="0"/>
          </a:p>
          <a:p>
            <a:endParaRPr lang="fr-FR" dirty="0"/>
          </a:p>
          <a:p>
            <a:r>
              <a:rPr lang="fr-FR" dirty="0"/>
              <a:t>Social networks, </a:t>
            </a:r>
            <a:r>
              <a:rPr lang="fr-FR" dirty="0" err="1"/>
              <a:t>private</a:t>
            </a:r>
            <a:r>
              <a:rPr lang="fr-FR" dirty="0"/>
              <a:t> </a:t>
            </a:r>
            <a:r>
              <a:rPr lang="fr-FR" dirty="0" err="1"/>
              <a:t>websites</a:t>
            </a:r>
            <a:r>
              <a:rPr lang="fr-FR" dirty="0"/>
              <a:t>…</a:t>
            </a:r>
          </a:p>
          <a:p>
            <a:endParaRPr lang="fr-FR" dirty="0"/>
          </a:p>
        </p:txBody>
      </p:sp>
    </p:spTree>
    <p:extLst>
      <p:ext uri="{BB962C8B-B14F-4D97-AF65-F5344CB8AC3E}">
        <p14:creationId xmlns:p14="http://schemas.microsoft.com/office/powerpoint/2010/main" val="2911932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Legality</a:t>
            </a:r>
            <a:endParaRPr lang="fr-FR" dirty="0"/>
          </a:p>
        </p:txBody>
      </p:sp>
      <p:sp>
        <p:nvSpPr>
          <p:cNvPr id="3" name="Espace réservé du contenu 2"/>
          <p:cNvSpPr>
            <a:spLocks noGrp="1"/>
          </p:cNvSpPr>
          <p:nvPr>
            <p:ph idx="1"/>
          </p:nvPr>
        </p:nvSpPr>
        <p:spPr>
          <a:xfrm>
            <a:off x="838200" y="1825625"/>
            <a:ext cx="5206139" cy="4351338"/>
          </a:xfrm>
        </p:spPr>
        <p:txBody>
          <a:bodyPr/>
          <a:lstStyle/>
          <a:p>
            <a:r>
              <a:rPr lang="fr-FR" dirty="0" smtClean="0"/>
              <a:t>Dissertations are online </a:t>
            </a:r>
            <a:r>
              <a:rPr lang="fr-FR" dirty="0" smtClean="0"/>
              <a:t>but </a:t>
            </a:r>
            <a:r>
              <a:rPr lang="fr-FR" dirty="0" smtClean="0"/>
              <a:t>TDM </a:t>
            </a:r>
            <a:r>
              <a:rPr lang="fr-FR" dirty="0" err="1" smtClean="0"/>
              <a:t>is</a:t>
            </a:r>
            <a:r>
              <a:rPr lang="fr-FR" dirty="0" smtClean="0"/>
              <a:t> not </a:t>
            </a:r>
            <a:r>
              <a:rPr lang="fr-FR" dirty="0" err="1" smtClean="0"/>
              <a:t>allowed</a:t>
            </a:r>
            <a:endParaRPr lang="fr-FR" dirty="0" smtClean="0"/>
          </a:p>
          <a:p>
            <a:pPr lvl="1"/>
            <a:r>
              <a:rPr lang="fr-FR" dirty="0" smtClean="0"/>
              <a:t>No </a:t>
            </a:r>
            <a:r>
              <a:rPr lang="fr-FR" dirty="0" err="1" smtClean="0"/>
              <a:t>law</a:t>
            </a:r>
            <a:endParaRPr lang="fr-FR" dirty="0" smtClean="0"/>
          </a:p>
          <a:p>
            <a:pPr lvl="1"/>
            <a:r>
              <a:rPr lang="fr-FR" dirty="0" smtClean="0"/>
              <a:t>No </a:t>
            </a:r>
            <a:r>
              <a:rPr lang="fr-FR" dirty="0" err="1" smtClean="0"/>
              <a:t>license</a:t>
            </a:r>
            <a:endParaRPr lang="fr-FR" dirty="0" smtClean="0"/>
          </a:p>
          <a:p>
            <a:endParaRPr lang="fr-FR" dirty="0" smtClean="0"/>
          </a:p>
          <a:p>
            <a:r>
              <a:rPr lang="fr-FR" dirty="0" smtClean="0"/>
              <a:t>Gratis </a:t>
            </a:r>
            <a:r>
              <a:rPr lang="fr-FR" dirty="0" smtClean="0"/>
              <a:t>v </a:t>
            </a:r>
            <a:r>
              <a:rPr lang="fr-FR" dirty="0" smtClean="0"/>
              <a:t>libre</a:t>
            </a:r>
          </a:p>
          <a:p>
            <a:pPr lvl="1"/>
            <a:r>
              <a:rPr lang="fr-FR" dirty="0" err="1" smtClean="0"/>
              <a:t>Harnad</a:t>
            </a:r>
            <a:r>
              <a:rPr lang="fr-FR" dirty="0" smtClean="0"/>
              <a:t> </a:t>
            </a:r>
            <a:r>
              <a:rPr lang="fr-FR" dirty="0" smtClean="0"/>
              <a:t>v </a:t>
            </a:r>
            <a:r>
              <a:rPr lang="fr-FR" dirty="0" smtClean="0"/>
              <a:t>Murray-Rust</a:t>
            </a:r>
          </a:p>
          <a:p>
            <a:r>
              <a:rPr lang="fr-FR" dirty="0" err="1"/>
              <a:t>Orphan</a:t>
            </a:r>
            <a:r>
              <a:rPr lang="fr-FR" dirty="0"/>
              <a:t> dissertations?</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48</a:t>
            </a:fld>
            <a:endParaRPr lang="fr-FR"/>
          </a:p>
        </p:txBody>
      </p:sp>
      <p:pic>
        <p:nvPicPr>
          <p:cNvPr id="6" name="Image 5"/>
          <p:cNvPicPr>
            <a:picLocks noChangeAspect="1"/>
          </p:cNvPicPr>
          <p:nvPr/>
        </p:nvPicPr>
        <p:blipFill>
          <a:blip r:embed="rId2"/>
          <a:stretch>
            <a:fillRect/>
          </a:stretch>
        </p:blipFill>
        <p:spPr>
          <a:xfrm>
            <a:off x="6044339" y="1646238"/>
            <a:ext cx="6035488" cy="4275137"/>
          </a:xfrm>
          <a:prstGeom prst="rect">
            <a:avLst/>
          </a:prstGeom>
        </p:spPr>
      </p:pic>
      <p:sp>
        <p:nvSpPr>
          <p:cNvPr id="7" name="Rectangle 6"/>
          <p:cNvSpPr/>
          <p:nvPr/>
        </p:nvSpPr>
        <p:spPr>
          <a:xfrm>
            <a:off x="6225152" y="5879892"/>
            <a:ext cx="6096000" cy="338554"/>
          </a:xfrm>
          <a:prstGeom prst="rect">
            <a:avLst/>
          </a:prstGeom>
        </p:spPr>
        <p:txBody>
          <a:bodyPr>
            <a:spAutoFit/>
          </a:bodyPr>
          <a:lstStyle/>
          <a:p>
            <a:r>
              <a:rPr lang="fr-FR" sz="1600" dirty="0"/>
              <a:t>https://juliareda.eu/copyright-evaluation-report-explained/#tdm</a:t>
            </a:r>
          </a:p>
        </p:txBody>
      </p:sp>
    </p:spTree>
    <p:extLst>
      <p:ext uri="{BB962C8B-B14F-4D97-AF65-F5344CB8AC3E}">
        <p14:creationId xmlns:p14="http://schemas.microsoft.com/office/powerpoint/2010/main" val="4096298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Feasability</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49</a:t>
            </a:fld>
            <a:endParaRPr lang="fr-FR"/>
          </a:p>
        </p:txBody>
      </p:sp>
      <p:pic>
        <p:nvPicPr>
          <p:cNvPr id="6" name="Image 5"/>
          <p:cNvPicPr>
            <a:picLocks noChangeAspect="1"/>
          </p:cNvPicPr>
          <p:nvPr/>
        </p:nvPicPr>
        <p:blipFill>
          <a:blip r:embed="rId3"/>
          <a:stretch>
            <a:fillRect/>
          </a:stretch>
        </p:blipFill>
        <p:spPr>
          <a:xfrm>
            <a:off x="6540284" y="3214574"/>
            <a:ext cx="5404065" cy="3404561"/>
          </a:xfrm>
          <a:prstGeom prst="rect">
            <a:avLst/>
          </a:prstGeom>
        </p:spPr>
      </p:pic>
      <p:sp>
        <p:nvSpPr>
          <p:cNvPr id="8" name="Espace réservé du contenu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smtClean="0"/>
              <a:t>Dissertations are online (</a:t>
            </a:r>
            <a:r>
              <a:rPr lang="fr-FR" dirty="0" err="1" smtClean="0"/>
              <a:t>ETDs</a:t>
            </a:r>
            <a:r>
              <a:rPr lang="fr-FR" dirty="0" smtClean="0"/>
              <a:t>) but TDM </a:t>
            </a:r>
            <a:r>
              <a:rPr lang="fr-FR" dirty="0" err="1" smtClean="0"/>
              <a:t>is</a:t>
            </a:r>
            <a:r>
              <a:rPr lang="fr-FR" dirty="0" smtClean="0"/>
              <a:t> not possible (optimal)</a:t>
            </a:r>
          </a:p>
          <a:p>
            <a:endParaRPr lang="fr-FR" dirty="0" smtClean="0"/>
          </a:p>
          <a:p>
            <a:r>
              <a:rPr lang="fr-FR" dirty="0" smtClean="0"/>
              <a:t>Format </a:t>
            </a:r>
            <a:r>
              <a:rPr lang="fr-FR" dirty="0" smtClean="0"/>
              <a:t>(PDF </a:t>
            </a:r>
            <a:r>
              <a:rPr lang="fr-FR" dirty="0" err="1" smtClean="0"/>
              <a:t>processing</a:t>
            </a:r>
            <a:r>
              <a:rPr lang="fr-FR" dirty="0" smtClean="0"/>
              <a:t> not optimal for TDM)</a:t>
            </a:r>
          </a:p>
          <a:p>
            <a:r>
              <a:rPr lang="fr-FR" dirty="0" smtClean="0"/>
              <a:t>Structure (non recognition of relevant sections)</a:t>
            </a:r>
          </a:p>
          <a:p>
            <a:r>
              <a:rPr lang="fr-FR" dirty="0" err="1" smtClean="0"/>
              <a:t>Metadata</a:t>
            </a:r>
            <a:r>
              <a:rPr lang="fr-FR" dirty="0" smtClean="0"/>
              <a:t> (discipline, </a:t>
            </a:r>
            <a:r>
              <a:rPr lang="fr-FR" dirty="0" err="1" smtClean="0"/>
              <a:t>domain</a:t>
            </a:r>
            <a:r>
              <a:rPr lang="fr-FR" dirty="0" smtClean="0"/>
              <a:t>…)</a:t>
            </a:r>
          </a:p>
          <a:p>
            <a:r>
              <a:rPr lang="fr-FR" dirty="0" smtClean="0"/>
              <a:t>Discipline-</a:t>
            </a:r>
            <a:r>
              <a:rPr lang="fr-FR" dirty="0" err="1" smtClean="0"/>
              <a:t>specific</a:t>
            </a:r>
            <a:r>
              <a:rPr lang="fr-FR" dirty="0" smtClean="0"/>
              <a:t> </a:t>
            </a:r>
            <a:r>
              <a:rPr lang="fr-FR" dirty="0" err="1" smtClean="0"/>
              <a:t>knowledge</a:t>
            </a:r>
            <a:r>
              <a:rPr lang="fr-FR" dirty="0" smtClean="0"/>
              <a:t> (and </a:t>
            </a:r>
            <a:r>
              <a:rPr lang="fr-FR" dirty="0" err="1" smtClean="0"/>
              <a:t>tools</a:t>
            </a:r>
            <a:r>
              <a:rPr lang="fr-FR" dirty="0" smtClean="0"/>
              <a:t>)</a:t>
            </a:r>
          </a:p>
        </p:txBody>
      </p:sp>
      <p:sp>
        <p:nvSpPr>
          <p:cNvPr id="9" name="Rectangle 8"/>
          <p:cNvSpPr/>
          <p:nvPr/>
        </p:nvSpPr>
        <p:spPr>
          <a:xfrm>
            <a:off x="7260852" y="6464300"/>
            <a:ext cx="4642168" cy="338554"/>
          </a:xfrm>
          <a:prstGeom prst="rect">
            <a:avLst/>
          </a:prstGeom>
        </p:spPr>
        <p:txBody>
          <a:bodyPr wrap="none">
            <a:spAutoFit/>
          </a:bodyPr>
          <a:lstStyle/>
          <a:p>
            <a:r>
              <a:rPr lang="fr-FR" sz="1600" dirty="0"/>
              <a:t>http://archive.isgtw.org/images/2010/Ontology_L.jpg</a:t>
            </a:r>
          </a:p>
        </p:txBody>
      </p:sp>
    </p:spTree>
    <p:extLst>
      <p:ext uri="{BB962C8B-B14F-4D97-AF65-F5344CB8AC3E}">
        <p14:creationId xmlns:p14="http://schemas.microsoft.com/office/powerpoint/2010/main" val="1439482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About dissertations</a:t>
            </a:r>
            <a:endParaRPr lang="fr-FR" dirty="0"/>
          </a:p>
        </p:txBody>
      </p:sp>
      <p:sp>
        <p:nvSpPr>
          <p:cNvPr id="3" name="Espace réservé du texte 2"/>
          <p:cNvSpPr>
            <a:spLocks noGrp="1"/>
          </p:cNvSpPr>
          <p:nvPr>
            <p:ph type="body" idx="1"/>
          </p:nvPr>
        </p:nvSpPr>
        <p:spPr/>
        <p:txBody>
          <a:bodyPr/>
          <a:lstStyle/>
          <a:p>
            <a:r>
              <a:rPr lang="fr-FR" dirty="0" err="1" smtClean="0"/>
              <a:t>Three</a:t>
            </a:r>
            <a:r>
              <a:rPr lang="fr-FR" dirty="0" smtClean="0"/>
              <a:t> </a:t>
            </a:r>
            <a:r>
              <a:rPr lang="fr-FR" dirty="0" err="1" smtClean="0"/>
              <a:t>ways</a:t>
            </a:r>
            <a:r>
              <a:rPr lang="fr-FR" dirty="0" smtClean="0"/>
              <a:t> to </a:t>
            </a:r>
            <a:r>
              <a:rPr lang="fr-FR" dirty="0" err="1" smtClean="0"/>
              <a:t>describe</a:t>
            </a:r>
            <a:r>
              <a:rPr lang="fr-FR" dirty="0" smtClean="0"/>
              <a:t> a dissertation</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a:t>
            </a:fld>
            <a:endParaRPr lang="fr-FR"/>
          </a:p>
        </p:txBody>
      </p:sp>
    </p:spTree>
    <p:extLst>
      <p:ext uri="{BB962C8B-B14F-4D97-AF65-F5344CB8AC3E}">
        <p14:creationId xmlns:p14="http://schemas.microsoft.com/office/powerpoint/2010/main" val="718824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Concluding</a:t>
            </a:r>
            <a:r>
              <a:rPr lang="fr-FR" dirty="0" smtClean="0"/>
              <a:t> </a:t>
            </a:r>
            <a:r>
              <a:rPr lang="fr-FR" dirty="0" err="1" smtClean="0"/>
              <a:t>remarks</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50</a:t>
            </a:fld>
            <a:endParaRPr lang="fr-FR"/>
          </a:p>
        </p:txBody>
      </p:sp>
    </p:spTree>
    <p:extLst>
      <p:ext uri="{BB962C8B-B14F-4D97-AF65-F5344CB8AC3E}">
        <p14:creationId xmlns:p14="http://schemas.microsoft.com/office/powerpoint/2010/main" val="3512671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Open science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Amsterdam Call for Action (2016)</a:t>
            </a:r>
          </a:p>
          <a:p>
            <a:pPr lvl="1"/>
            <a:r>
              <a:rPr lang="fr-FR" dirty="0" smtClean="0"/>
              <a:t>EU copyright </a:t>
            </a:r>
            <a:r>
              <a:rPr lang="fr-FR" dirty="0" err="1" smtClean="0"/>
              <a:t>reform</a:t>
            </a:r>
            <a:r>
              <a:rPr lang="fr-FR" dirty="0" smtClean="0"/>
              <a:t> and national initiatives</a:t>
            </a:r>
          </a:p>
          <a:p>
            <a:pPr lvl="1"/>
            <a:r>
              <a:rPr lang="fr-FR" dirty="0" err="1" smtClean="0"/>
              <a:t>Licensing</a:t>
            </a:r>
            <a:r>
              <a:rPr lang="fr-FR" dirty="0" smtClean="0"/>
              <a:t> and TDM-</a:t>
            </a:r>
            <a:r>
              <a:rPr lang="fr-FR" dirty="0" err="1" smtClean="0"/>
              <a:t>friendly</a:t>
            </a:r>
            <a:r>
              <a:rPr lang="fr-FR" dirty="0" smtClean="0"/>
              <a:t> formats by </a:t>
            </a:r>
            <a:r>
              <a:rPr lang="fr-FR" dirty="0" err="1" smtClean="0"/>
              <a:t>publishers</a:t>
            </a:r>
            <a:endParaRPr lang="fr-FR" dirty="0" smtClean="0"/>
          </a:p>
          <a:p>
            <a:r>
              <a:rPr lang="en-US" dirty="0" smtClean="0"/>
              <a:t>“The </a:t>
            </a:r>
            <a:r>
              <a:rPr lang="en-US" dirty="0"/>
              <a:t>Right to Read is the Right to Mine” </a:t>
            </a:r>
            <a:r>
              <a:rPr lang="en-US" dirty="0" smtClean="0"/>
              <a:t>LERU 2016 </a:t>
            </a:r>
            <a:r>
              <a:rPr lang="en-US" dirty="0"/>
              <a:t>(League of European Research </a:t>
            </a:r>
            <a:r>
              <a:rPr lang="en-US" dirty="0" smtClean="0"/>
              <a:t>Universities)</a:t>
            </a:r>
          </a:p>
          <a:p>
            <a:r>
              <a:rPr lang="en-US" dirty="0" smtClean="0"/>
              <a:t>EU copyright reform (2017?), objective TDM: </a:t>
            </a:r>
          </a:p>
          <a:p>
            <a:pPr lvl="1"/>
            <a:r>
              <a:rPr lang="en-US" dirty="0" smtClean="0"/>
              <a:t>“A </a:t>
            </a:r>
            <a:r>
              <a:rPr lang="en-US" dirty="0"/>
              <a:t>mandatory exception for research and education purposes; </a:t>
            </a:r>
          </a:p>
          <a:p>
            <a:pPr lvl="1"/>
            <a:r>
              <a:rPr lang="en-US" dirty="0"/>
              <a:t>a mandatory exception that will enable users to text and data mine all content to which they have legal </a:t>
            </a:r>
            <a:r>
              <a:rPr lang="en-US" dirty="0" smtClean="0"/>
              <a:t>access”</a:t>
            </a:r>
            <a:endParaRPr lang="fr-FR" dirty="0" smtClean="0"/>
          </a:p>
          <a:p>
            <a:r>
              <a:rPr lang="fr-FR" dirty="0" smtClean="0"/>
              <a:t>French new Law for a Digital </a:t>
            </a:r>
            <a:r>
              <a:rPr lang="fr-FR" dirty="0" err="1" smtClean="0"/>
              <a:t>Republic</a:t>
            </a:r>
            <a:r>
              <a:rPr lang="fr-FR" dirty="0" smtClean="0"/>
              <a:t> (2016):</a:t>
            </a:r>
          </a:p>
          <a:p>
            <a:pPr lvl="1"/>
            <a:r>
              <a:rPr lang="fr-FR" dirty="0" smtClean="0"/>
              <a:t>TDM exception for </a:t>
            </a:r>
            <a:r>
              <a:rPr lang="fr-FR" dirty="0" err="1" smtClean="0"/>
              <a:t>scientific</a:t>
            </a:r>
            <a:r>
              <a:rPr lang="fr-FR" dirty="0" smtClean="0"/>
              <a:t> documents (if </a:t>
            </a:r>
            <a:r>
              <a:rPr lang="fr-FR" dirty="0" err="1" smtClean="0"/>
              <a:t>legally</a:t>
            </a:r>
            <a:r>
              <a:rPr lang="fr-FR" dirty="0" smtClean="0"/>
              <a:t> </a:t>
            </a:r>
            <a:r>
              <a:rPr lang="fr-FR" dirty="0" err="1" smtClean="0"/>
              <a:t>accessed</a:t>
            </a:r>
            <a:r>
              <a:rPr lang="fr-FR" dirty="0" smtClean="0"/>
              <a:t>)</a:t>
            </a:r>
          </a:p>
          <a:p>
            <a:pPr lvl="1"/>
            <a:r>
              <a:rPr lang="fr-FR" dirty="0" smtClean="0"/>
              <a:t>For </a:t>
            </a:r>
            <a:r>
              <a:rPr lang="fr-FR" dirty="0" err="1" smtClean="0"/>
              <a:t>scientific</a:t>
            </a:r>
            <a:r>
              <a:rPr lang="fr-FR" dirty="0" smtClean="0"/>
              <a:t> </a:t>
            </a:r>
            <a:r>
              <a:rPr lang="fr-FR" dirty="0" err="1" smtClean="0"/>
              <a:t>purpose</a:t>
            </a:r>
            <a:r>
              <a:rPr lang="fr-FR" dirty="0" smtClean="0"/>
              <a:t>, no commercial use</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51</a:t>
            </a:fld>
            <a:endParaRPr lang="fr-FR"/>
          </a:p>
        </p:txBody>
      </p:sp>
    </p:spTree>
    <p:extLst>
      <p:ext uri="{BB962C8B-B14F-4D97-AF65-F5344CB8AC3E}">
        <p14:creationId xmlns:p14="http://schemas.microsoft.com/office/powerpoint/2010/main" val="3850039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Conditions – A2LF</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0789016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52</a:t>
            </a:fld>
            <a:endParaRPr lang="fr-FR"/>
          </a:p>
        </p:txBody>
      </p:sp>
    </p:spTree>
    <p:extLst>
      <p:ext uri="{BB962C8B-B14F-4D97-AF65-F5344CB8AC3E}">
        <p14:creationId xmlns:p14="http://schemas.microsoft.com/office/powerpoint/2010/main" val="2692484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Recommandations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1767827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53</a:t>
            </a:fld>
            <a:endParaRPr lang="fr-FR"/>
          </a:p>
        </p:txBody>
      </p:sp>
      <p:sp>
        <p:nvSpPr>
          <p:cNvPr id="8" name="Rectangle 7"/>
          <p:cNvSpPr/>
          <p:nvPr/>
        </p:nvSpPr>
        <p:spPr>
          <a:xfrm>
            <a:off x="3048000" y="3105835"/>
            <a:ext cx="6096000" cy="646331"/>
          </a:xfrm>
          <a:prstGeom prst="rect">
            <a:avLst/>
          </a:prstGeom>
        </p:spPr>
        <p:txBody>
          <a:bodyPr>
            <a:spAutoFit/>
          </a:bodyPr>
          <a:lstStyle/>
          <a:p>
            <a:pPr lvl="0"/>
            <a:endParaRPr lang="fr-FR" dirty="0"/>
          </a:p>
          <a:p>
            <a:pPr lvl="0"/>
            <a:endParaRPr lang="fr-FR" dirty="0"/>
          </a:p>
        </p:txBody>
      </p:sp>
      <p:grpSp>
        <p:nvGrpSpPr>
          <p:cNvPr id="13" name="Groupe 12"/>
          <p:cNvGrpSpPr/>
          <p:nvPr/>
        </p:nvGrpSpPr>
        <p:grpSpPr>
          <a:xfrm>
            <a:off x="4623816" y="5206543"/>
            <a:ext cx="6729984" cy="837972"/>
            <a:chOff x="3785615" y="2306603"/>
            <a:chExt cx="6729984" cy="837972"/>
          </a:xfrm>
        </p:grpSpPr>
        <p:sp>
          <p:nvSpPr>
            <p:cNvPr id="14" name="Arrondir un rectangle avec un coin du même côté 13"/>
            <p:cNvSpPr/>
            <p:nvPr/>
          </p:nvSpPr>
          <p:spPr>
            <a:xfrm rot="5400000">
              <a:off x="6731621" y="-639403"/>
              <a:ext cx="837972" cy="672998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Arrondir un rectangle avec un coin du même côté 4"/>
            <p:cNvSpPr/>
            <p:nvPr/>
          </p:nvSpPr>
          <p:spPr>
            <a:xfrm>
              <a:off x="3785615" y="2347509"/>
              <a:ext cx="6689078" cy="7561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smtClean="0"/>
                <a:t>Standards (prescription </a:t>
              </a:r>
              <a:r>
                <a:rPr lang="fr-FR" sz="2200" kern="1200" dirty="0" err="1" smtClean="0"/>
                <a:t>rules</a:t>
              </a:r>
              <a:r>
                <a:rPr lang="fr-FR" sz="2200" kern="1200" dirty="0" smtClean="0"/>
                <a:t>)</a:t>
              </a:r>
              <a:endParaRPr lang="fr-FR" sz="2200" kern="1200" dirty="0"/>
            </a:p>
            <a:p>
              <a:pPr marL="228600" lvl="1" indent="-228600" algn="l" defTabSz="977900">
                <a:lnSpc>
                  <a:spcPct val="90000"/>
                </a:lnSpc>
                <a:spcBef>
                  <a:spcPct val="0"/>
                </a:spcBef>
                <a:spcAft>
                  <a:spcPct val="15000"/>
                </a:spcAft>
                <a:buChar char="••"/>
              </a:pPr>
              <a:r>
                <a:rPr lang="fr-FR" sz="2200" kern="1200" dirty="0" smtClean="0"/>
                <a:t>Rich </a:t>
              </a:r>
              <a:r>
                <a:rPr lang="fr-FR" sz="2200" kern="1200" dirty="0" err="1" smtClean="0"/>
                <a:t>metadata</a:t>
              </a:r>
              <a:r>
                <a:rPr lang="fr-FR" sz="2200" kern="1200" dirty="0" smtClean="0"/>
                <a:t> and file structure</a:t>
              </a:r>
              <a:endParaRPr lang="fr-FR" sz="2200" kern="1200" dirty="0"/>
            </a:p>
          </p:txBody>
        </p:sp>
      </p:grpSp>
    </p:spTree>
    <p:extLst>
      <p:ext uri="{BB962C8B-B14F-4D97-AF65-F5344CB8AC3E}">
        <p14:creationId xmlns:p14="http://schemas.microsoft.com/office/powerpoint/2010/main" val="17868778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References</a:t>
            </a:r>
            <a:endParaRPr lang="fr-FR" dirty="0"/>
          </a:p>
        </p:txBody>
      </p:sp>
      <p:sp>
        <p:nvSpPr>
          <p:cNvPr id="3" name="Espace réservé du contenu 2"/>
          <p:cNvSpPr>
            <a:spLocks noGrp="1"/>
          </p:cNvSpPr>
          <p:nvPr>
            <p:ph idx="1"/>
          </p:nvPr>
        </p:nvSpPr>
        <p:spPr/>
        <p:txBody>
          <a:bodyPr>
            <a:normAutofit fontScale="70000" lnSpcReduction="20000"/>
          </a:bodyPr>
          <a:lstStyle/>
          <a:p>
            <a:r>
              <a:rPr lang="en-US" dirty="0" err="1"/>
              <a:t>Pedauque</a:t>
            </a:r>
            <a:r>
              <a:rPr lang="en-US" dirty="0"/>
              <a:t>, R. T., 2003. </a:t>
            </a:r>
            <a:r>
              <a:rPr lang="en-US" i="1" dirty="0"/>
              <a:t>Document: Form, sign and medium, as reformulated for electronic documents</a:t>
            </a:r>
            <a:r>
              <a:rPr lang="en-US" dirty="0"/>
              <a:t>. </a:t>
            </a:r>
            <a:r>
              <a:rPr lang="en-US" dirty="0" smtClean="0"/>
              <a:t>Report, </a:t>
            </a:r>
            <a:r>
              <a:rPr lang="en-US" dirty="0"/>
              <a:t>CNRS, </a:t>
            </a:r>
            <a:r>
              <a:rPr lang="en-US" dirty="0" smtClean="0"/>
              <a:t>Paris. </a:t>
            </a:r>
            <a:r>
              <a:rPr lang="en-US" dirty="0" smtClean="0">
                <a:hlinkClick r:id="rId2"/>
              </a:rPr>
              <a:t>http</a:t>
            </a:r>
            <a:r>
              <a:rPr lang="en-US" dirty="0">
                <a:hlinkClick r:id="rId2"/>
              </a:rPr>
              <a:t>://archivesic.ccsd.cnrs.fr/sic_00000594/fr</a:t>
            </a:r>
            <a:r>
              <a:rPr lang="en-US" dirty="0" smtClean="0">
                <a:hlinkClick r:id="rId2"/>
              </a:rPr>
              <a:t>/</a:t>
            </a:r>
            <a:r>
              <a:rPr lang="en-US" dirty="0" smtClean="0"/>
              <a:t> </a:t>
            </a:r>
          </a:p>
          <a:p>
            <a:r>
              <a:rPr lang="en-US" dirty="0"/>
              <a:t>Murray-Rust, P., 2014. Liberating ETDs to the world and making them useful. In: </a:t>
            </a:r>
            <a:r>
              <a:rPr lang="en-US" i="1" dirty="0"/>
              <a:t>ETD 2014 17th International Symposium on Electronic Theses and Dissertations</a:t>
            </a:r>
            <a:r>
              <a:rPr lang="en-US" dirty="0"/>
              <a:t>, July 23-25, 2014, Leicester, UK</a:t>
            </a:r>
            <a:r>
              <a:rPr lang="en-US" dirty="0" smtClean="0"/>
              <a:t>. </a:t>
            </a:r>
            <a:r>
              <a:rPr lang="en-US" dirty="0" smtClean="0">
                <a:hlinkClick r:id="rId3"/>
              </a:rPr>
              <a:t>http</a:t>
            </a:r>
            <a:r>
              <a:rPr lang="en-US" dirty="0">
                <a:hlinkClick r:id="rId3"/>
              </a:rPr>
              <a:t>://</a:t>
            </a:r>
            <a:r>
              <a:rPr lang="en-US" dirty="0" smtClean="0">
                <a:hlinkClick r:id="rId3"/>
              </a:rPr>
              <a:t>www2.le.ac.uk/library/etd2014/plenaries/liberating-etds</a:t>
            </a:r>
            <a:r>
              <a:rPr lang="en-US" dirty="0" smtClean="0"/>
              <a:t> </a:t>
            </a:r>
            <a:endParaRPr lang="en-US" dirty="0"/>
          </a:p>
          <a:p>
            <a:r>
              <a:rPr lang="en-US" dirty="0" err="1"/>
              <a:t>Schöpfel</a:t>
            </a:r>
            <a:r>
              <a:rPr lang="en-US" dirty="0"/>
              <a:t>, J., Prost, H., Piotrowski, M., </a:t>
            </a:r>
            <a:r>
              <a:rPr lang="en-US" dirty="0" err="1"/>
              <a:t>Hilf</a:t>
            </a:r>
            <a:r>
              <a:rPr lang="en-US" dirty="0"/>
              <a:t>, E. R., </a:t>
            </a:r>
            <a:r>
              <a:rPr lang="en-US" dirty="0" err="1"/>
              <a:t>Severiens</a:t>
            </a:r>
            <a:r>
              <a:rPr lang="en-US" dirty="0"/>
              <a:t>, T., </a:t>
            </a:r>
            <a:r>
              <a:rPr lang="en-US" dirty="0" err="1"/>
              <a:t>Grabbe</a:t>
            </a:r>
            <a:r>
              <a:rPr lang="en-US" dirty="0"/>
              <a:t>, P., 2015. A French-German survey of electronic theses and dissertations: Access and restrictions. </a:t>
            </a:r>
            <a:r>
              <a:rPr lang="en-US" i="1" dirty="0"/>
              <a:t>D-Lib Magazine </a:t>
            </a:r>
            <a:r>
              <a:rPr lang="en-US" dirty="0"/>
              <a:t>21 (3/4</a:t>
            </a:r>
            <a:r>
              <a:rPr lang="en-US" dirty="0" smtClean="0"/>
              <a:t>). </a:t>
            </a:r>
            <a:r>
              <a:rPr lang="en-US" dirty="0" smtClean="0">
                <a:hlinkClick r:id="rId4"/>
              </a:rPr>
              <a:t>http</a:t>
            </a:r>
            <a:r>
              <a:rPr lang="en-US" dirty="0">
                <a:hlinkClick r:id="rId4"/>
              </a:rPr>
              <a:t>://</a:t>
            </a:r>
            <a:r>
              <a:rPr lang="en-US" dirty="0" smtClean="0">
                <a:hlinkClick r:id="rId4"/>
              </a:rPr>
              <a:t>www.dlib.org/dlib/march15/schopfel/03schopfel.html</a:t>
            </a:r>
            <a:endParaRPr lang="en-US" dirty="0" smtClean="0"/>
          </a:p>
          <a:p>
            <a:r>
              <a:rPr lang="en-US" dirty="0" err="1" smtClean="0"/>
              <a:t>Schöpfel</a:t>
            </a:r>
            <a:r>
              <a:rPr lang="en-US" dirty="0"/>
              <a:t>, J., </a:t>
            </a:r>
            <a:r>
              <a:rPr lang="en-US" dirty="0" err="1"/>
              <a:t>Juznic</a:t>
            </a:r>
            <a:r>
              <a:rPr lang="en-US" dirty="0"/>
              <a:t>, P., Prost, H., </a:t>
            </a:r>
            <a:r>
              <a:rPr lang="en-US" dirty="0" err="1"/>
              <a:t>Malleret</a:t>
            </a:r>
            <a:r>
              <a:rPr lang="en-US" dirty="0"/>
              <a:t>, C., </a:t>
            </a:r>
            <a:r>
              <a:rPr lang="en-US" dirty="0" err="1"/>
              <a:t>Cesarek</a:t>
            </a:r>
            <a:r>
              <a:rPr lang="en-US" dirty="0"/>
              <a:t>, A., </a:t>
            </a:r>
            <a:r>
              <a:rPr lang="en-US" dirty="0" err="1"/>
              <a:t>Koler-Povh</a:t>
            </a:r>
            <a:r>
              <a:rPr lang="en-US" dirty="0"/>
              <a:t>, T., 2015. Dissertations and data (keynote address). In: </a:t>
            </a:r>
            <a:r>
              <a:rPr lang="en-US" i="1" dirty="0"/>
              <a:t>GL17 International Conference on Grey Literature</a:t>
            </a:r>
            <a:r>
              <a:rPr lang="en-US" dirty="0"/>
              <a:t>, 1-2 December 2015, Amsterdam. </a:t>
            </a:r>
            <a:r>
              <a:rPr lang="en-US" dirty="0" smtClean="0">
                <a:hlinkClick r:id="rId5"/>
              </a:rPr>
              <a:t>https</a:t>
            </a:r>
            <a:r>
              <a:rPr lang="en-US" dirty="0">
                <a:hlinkClick r:id="rId5"/>
              </a:rPr>
              <a:t>://</a:t>
            </a:r>
            <a:r>
              <a:rPr lang="en-US" dirty="0" smtClean="0">
                <a:hlinkClick r:id="rId5"/>
              </a:rPr>
              <a:t>hal.archives-ouvertes.fr/hal-01285304</a:t>
            </a:r>
            <a:endParaRPr lang="en-US" dirty="0" smtClean="0"/>
          </a:p>
          <a:p>
            <a:pPr marL="0" indent="0">
              <a:buNone/>
            </a:pPr>
            <a:endParaRPr lang="fr-FR" dirty="0" smtClean="0">
              <a:hlinkClick r:id="rId6"/>
            </a:endParaRPr>
          </a:p>
          <a:p>
            <a:r>
              <a:rPr lang="fr-FR" dirty="0" smtClean="0"/>
              <a:t>All </a:t>
            </a:r>
            <a:r>
              <a:rPr lang="fr-FR" dirty="0" err="1" smtClean="0"/>
              <a:t>references</a:t>
            </a:r>
            <a:r>
              <a:rPr lang="fr-FR" dirty="0" smtClean="0"/>
              <a:t> </a:t>
            </a:r>
            <a:r>
              <a:rPr lang="fr-FR" dirty="0" err="1" smtClean="0"/>
              <a:t>available</a:t>
            </a:r>
            <a:r>
              <a:rPr lang="fr-FR" dirty="0" smtClean="0"/>
              <a:t> at </a:t>
            </a:r>
            <a:r>
              <a:rPr lang="fr-FR" dirty="0" smtClean="0">
                <a:hlinkClick r:id="rId6"/>
              </a:rPr>
              <a:t>http://www.citeulike.org/user/Schopfel/tag/etd2016</a:t>
            </a:r>
            <a:r>
              <a:rPr lang="fr-FR" dirty="0" smtClean="0"/>
              <a:t> </a:t>
            </a:r>
          </a:p>
          <a:p>
            <a:endParaRPr lang="fr-FR" dirty="0"/>
          </a:p>
          <a:p>
            <a:r>
              <a:rPr lang="fr-FR" dirty="0" err="1" smtClean="0"/>
              <a:t>Corresponding</a:t>
            </a:r>
            <a:r>
              <a:rPr lang="fr-FR" dirty="0" smtClean="0"/>
              <a:t> </a:t>
            </a:r>
            <a:r>
              <a:rPr lang="fr-FR" dirty="0" err="1" smtClean="0"/>
              <a:t>author</a:t>
            </a:r>
            <a:r>
              <a:rPr lang="fr-FR" dirty="0" smtClean="0"/>
              <a:t>: </a:t>
            </a:r>
            <a:r>
              <a:rPr lang="fr-FR" dirty="0" smtClean="0">
                <a:hlinkClick r:id="rId7"/>
              </a:rPr>
              <a:t>joachim.schopfel@univ-lille3.fr</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54</a:t>
            </a:fld>
            <a:endParaRPr lang="fr-FR"/>
          </a:p>
        </p:txBody>
      </p:sp>
    </p:spTree>
    <p:extLst>
      <p:ext uri="{BB962C8B-B14F-4D97-AF65-F5344CB8AC3E}">
        <p14:creationId xmlns:p14="http://schemas.microsoft.com/office/powerpoint/2010/main" val="1826578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ETD2016 Lille 11-13 July 2016</a:t>
            </a:r>
            <a:endParaRPr lang="fr-FR"/>
          </a:p>
        </p:txBody>
      </p:sp>
      <p:sp>
        <p:nvSpPr>
          <p:cNvPr id="3" name="Espace réservé du numéro de diapositive 2"/>
          <p:cNvSpPr>
            <a:spLocks noGrp="1"/>
          </p:cNvSpPr>
          <p:nvPr>
            <p:ph type="sldNum" sz="quarter" idx="12"/>
          </p:nvPr>
        </p:nvSpPr>
        <p:spPr/>
        <p:txBody>
          <a:bodyPr/>
          <a:lstStyle/>
          <a:p>
            <a:fld id="{DFA91EE6-6655-4F6E-89CB-D4C376920BAA}" type="slidenum">
              <a:rPr lang="fr-FR" smtClean="0"/>
              <a:t>55</a:t>
            </a:fld>
            <a:endParaRPr lang="fr-FR"/>
          </a:p>
        </p:txBody>
      </p:sp>
      <p:pic>
        <p:nvPicPr>
          <p:cNvPr id="4" name="Image 3"/>
          <p:cNvPicPr>
            <a:picLocks noChangeAspect="1"/>
          </p:cNvPicPr>
          <p:nvPr/>
        </p:nvPicPr>
        <p:blipFill>
          <a:blip r:embed="rId2"/>
          <a:stretch>
            <a:fillRect/>
          </a:stretch>
        </p:blipFill>
        <p:spPr>
          <a:xfrm>
            <a:off x="0" y="0"/>
            <a:ext cx="12192000" cy="9191625"/>
          </a:xfrm>
          <a:prstGeom prst="rect">
            <a:avLst/>
          </a:prstGeom>
        </p:spPr>
      </p:pic>
    </p:spTree>
    <p:extLst>
      <p:ext uri="{BB962C8B-B14F-4D97-AF65-F5344CB8AC3E}">
        <p14:creationId xmlns:p14="http://schemas.microsoft.com/office/powerpoint/2010/main" val="2057291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 as a document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6</a:t>
            </a:fld>
            <a:endParaRPr lang="fr-F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3995785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 8"/>
          <p:cNvPicPr>
            <a:picLocks noChangeAspect="1"/>
          </p:cNvPicPr>
          <p:nvPr/>
        </p:nvPicPr>
        <p:blipFill>
          <a:blip r:embed="rId7"/>
          <a:stretch>
            <a:fillRect/>
          </a:stretch>
        </p:blipFill>
        <p:spPr>
          <a:xfrm>
            <a:off x="1161923" y="1825625"/>
            <a:ext cx="2876677" cy="4351338"/>
          </a:xfrm>
          <a:prstGeom prst="rect">
            <a:avLst/>
          </a:prstGeom>
        </p:spPr>
      </p:pic>
      <p:sp>
        <p:nvSpPr>
          <p:cNvPr id="10" name="ZoneTexte 9"/>
          <p:cNvSpPr txBox="1"/>
          <p:nvPr/>
        </p:nvSpPr>
        <p:spPr>
          <a:xfrm>
            <a:off x="8312727" y="5897325"/>
            <a:ext cx="3538847" cy="369332"/>
          </a:xfrm>
          <a:prstGeom prst="rect">
            <a:avLst/>
          </a:prstGeom>
          <a:noFill/>
        </p:spPr>
        <p:txBody>
          <a:bodyPr wrap="square" rtlCol="0">
            <a:spAutoFit/>
          </a:bodyPr>
          <a:lstStyle/>
          <a:p>
            <a:r>
              <a:rPr lang="fr-FR" dirty="0" smtClean="0"/>
              <a:t>Source: RTD-DOC, CNRS 2003-2006</a:t>
            </a:r>
            <a:endParaRPr lang="fr-FR" dirty="0"/>
          </a:p>
        </p:txBody>
      </p:sp>
    </p:spTree>
    <p:extLst>
      <p:ext uri="{BB962C8B-B14F-4D97-AF65-F5344CB8AC3E}">
        <p14:creationId xmlns:p14="http://schemas.microsoft.com/office/powerpoint/2010/main" val="3694435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dirty="0" smtClean="0"/>
              <a:t>Dissertation as a </a:t>
            </a:r>
            <a:r>
              <a:rPr lang="fr-FR" dirty="0" err="1" smtClean="0"/>
              <a:t>form</a:t>
            </a:r>
            <a:endParaRPr lang="fr-FR" dirty="0"/>
          </a:p>
        </p:txBody>
      </p:sp>
      <p:sp>
        <p:nvSpPr>
          <p:cNvPr id="3" name="Espace réservé du contenu 2"/>
          <p:cNvSpPr>
            <a:spLocks noGrp="1"/>
          </p:cNvSpPr>
          <p:nvPr>
            <p:ph idx="1"/>
          </p:nvPr>
        </p:nvSpPr>
        <p:spPr>
          <a:xfrm>
            <a:off x="838200" y="3014064"/>
            <a:ext cx="4258342" cy="3600493"/>
          </a:xfrm>
        </p:spPr>
        <p:txBody>
          <a:bodyPr>
            <a:normAutofit/>
          </a:bodyPr>
          <a:lstStyle/>
          <a:p>
            <a:r>
              <a:rPr lang="fr-FR" dirty="0" smtClean="0"/>
              <a:t>Format</a:t>
            </a:r>
          </a:p>
          <a:p>
            <a:r>
              <a:rPr lang="fr-FR" dirty="0" smtClean="0"/>
              <a:t>Media</a:t>
            </a:r>
            <a:endParaRPr lang="fr-FR" dirty="0" smtClean="0"/>
          </a:p>
          <a:p>
            <a:r>
              <a:rPr lang="fr-FR" dirty="0" smtClean="0"/>
              <a:t>Structure</a:t>
            </a:r>
            <a:endParaRPr lang="fr-FR" dirty="0" smtClean="0"/>
          </a:p>
          <a:p>
            <a:r>
              <a:rPr lang="fr-FR" dirty="0" smtClean="0"/>
              <a:t>Figures</a:t>
            </a:r>
          </a:p>
          <a:p>
            <a:r>
              <a:rPr lang="fr-FR" dirty="0" err="1" smtClean="0"/>
              <a:t>References</a:t>
            </a:r>
            <a:endParaRPr lang="fr-FR" dirty="0" smtClean="0"/>
          </a:p>
          <a:p>
            <a:r>
              <a:rPr lang="fr-FR" dirty="0" smtClean="0"/>
              <a:t>Annexes</a:t>
            </a:r>
            <a:r>
              <a:rPr lang="fr-FR" dirty="0" smtClean="0"/>
              <a:t>, </a:t>
            </a:r>
            <a:r>
              <a:rPr lang="fr-FR" dirty="0" err="1" smtClean="0"/>
              <a:t>other</a:t>
            </a:r>
            <a:r>
              <a:rPr lang="fr-FR" dirty="0" smtClean="0"/>
              <a:t> </a:t>
            </a:r>
            <a:r>
              <a:rPr lang="fr-FR" dirty="0" err="1" smtClean="0"/>
              <a:t>material</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7</a:t>
            </a:fld>
            <a:endParaRPr lang="fr-FR"/>
          </a:p>
        </p:txBody>
      </p:sp>
      <p:grpSp>
        <p:nvGrpSpPr>
          <p:cNvPr id="7" name="Groupe 6"/>
          <p:cNvGrpSpPr/>
          <p:nvPr/>
        </p:nvGrpSpPr>
        <p:grpSpPr>
          <a:xfrm>
            <a:off x="4740123" y="614529"/>
            <a:ext cx="2711753" cy="826754"/>
            <a:chOff x="4586475" y="728849"/>
            <a:chExt cx="2711753" cy="826754"/>
          </a:xfrm>
        </p:grpSpPr>
        <p:sp>
          <p:nvSpPr>
            <p:cNvPr id="8" name="Rectangle 7"/>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p:txBody>
        </p:sp>
      </p:grpSp>
      <p:pic>
        <p:nvPicPr>
          <p:cNvPr id="11" name="Image 10"/>
          <p:cNvPicPr>
            <a:picLocks noChangeAspect="1"/>
          </p:cNvPicPr>
          <p:nvPr/>
        </p:nvPicPr>
        <p:blipFill>
          <a:blip r:embed="rId2"/>
          <a:stretch>
            <a:fillRect/>
          </a:stretch>
        </p:blipFill>
        <p:spPr>
          <a:xfrm>
            <a:off x="5096542" y="1747796"/>
            <a:ext cx="6570917" cy="4973679"/>
          </a:xfrm>
          <a:prstGeom prst="rect">
            <a:avLst/>
          </a:prstGeom>
          <a:ln>
            <a:solidFill>
              <a:schemeClr val="tx1"/>
            </a:solidFill>
          </a:ln>
        </p:spPr>
      </p:pic>
      <p:sp>
        <p:nvSpPr>
          <p:cNvPr id="10" name="Espace réservé du contenu 2"/>
          <p:cNvSpPr txBox="1">
            <a:spLocks/>
          </p:cNvSpPr>
          <p:nvPr/>
        </p:nvSpPr>
        <p:spPr>
          <a:xfrm>
            <a:off x="838200" y="1690688"/>
            <a:ext cx="4258342" cy="126626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i="1" dirty="0" smtClean="0"/>
              <a:t>an </a:t>
            </a:r>
            <a:r>
              <a:rPr lang="en-US" i="1" dirty="0"/>
              <a:t>object </a:t>
            </a:r>
            <a:r>
              <a:rPr lang="en-US" i="1" dirty="0" smtClean="0"/>
              <a:t>whose </a:t>
            </a:r>
            <a:r>
              <a:rPr lang="en-US" i="1" dirty="0"/>
              <a:t>materiality allows the users to use it and to manipulate </a:t>
            </a:r>
            <a:r>
              <a:rPr lang="en-US" i="1" dirty="0" smtClean="0"/>
              <a:t>it</a:t>
            </a:r>
            <a:endParaRPr lang="fr-FR" i="1" dirty="0"/>
          </a:p>
        </p:txBody>
      </p:sp>
    </p:spTree>
    <p:extLst>
      <p:ext uri="{BB962C8B-B14F-4D97-AF65-F5344CB8AC3E}">
        <p14:creationId xmlns:p14="http://schemas.microsoft.com/office/powerpoint/2010/main" val="2496480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 as a </a:t>
            </a:r>
            <a:r>
              <a:rPr lang="fr-FR" dirty="0" err="1" smtClean="0"/>
              <a:t>sign</a:t>
            </a:r>
            <a:endParaRPr lang="fr-FR" dirty="0"/>
          </a:p>
        </p:txBody>
      </p:sp>
      <p:sp>
        <p:nvSpPr>
          <p:cNvPr id="3" name="Espace réservé du contenu 2"/>
          <p:cNvSpPr>
            <a:spLocks noGrp="1"/>
          </p:cNvSpPr>
          <p:nvPr>
            <p:ph idx="1"/>
          </p:nvPr>
        </p:nvSpPr>
        <p:spPr>
          <a:xfrm>
            <a:off x="838200" y="3289488"/>
            <a:ext cx="4066032" cy="3431987"/>
          </a:xfrm>
        </p:spPr>
        <p:txBody>
          <a:bodyPr>
            <a:normAutofit/>
          </a:bodyPr>
          <a:lstStyle/>
          <a:p>
            <a:r>
              <a:rPr lang="fr-FR" dirty="0" err="1"/>
              <a:t>Terminology</a:t>
            </a:r>
            <a:endParaRPr lang="fr-FR" dirty="0"/>
          </a:p>
          <a:p>
            <a:r>
              <a:rPr lang="fr-FR" dirty="0" err="1" smtClean="0"/>
              <a:t>Semantics</a:t>
            </a:r>
            <a:endParaRPr lang="fr-FR" dirty="0"/>
          </a:p>
          <a:p>
            <a:r>
              <a:rPr lang="fr-FR" dirty="0" smtClean="0"/>
              <a:t>Relevance</a:t>
            </a:r>
          </a:p>
          <a:p>
            <a:r>
              <a:rPr lang="fr-FR" dirty="0" err="1" smtClean="0"/>
              <a:t>Context</a:t>
            </a:r>
            <a:r>
              <a:rPr lang="fr-FR" dirty="0" smtClean="0"/>
              <a:t> of </a:t>
            </a:r>
            <a:r>
              <a:rPr lang="fr-FR" dirty="0" err="1" smtClean="0"/>
              <a:t>interpretation</a:t>
            </a:r>
            <a:endParaRPr lang="fr-FR" dirty="0" smtClean="0"/>
          </a:p>
          <a:p>
            <a:r>
              <a:rPr lang="fr-FR" dirty="0" err="1" smtClean="0"/>
              <a:t>Knowledge</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8</a:t>
            </a:fld>
            <a:endParaRPr lang="fr-FR"/>
          </a:p>
        </p:txBody>
      </p:sp>
      <p:grpSp>
        <p:nvGrpSpPr>
          <p:cNvPr id="6" name="Groupe 5"/>
          <p:cNvGrpSpPr/>
          <p:nvPr/>
        </p:nvGrpSpPr>
        <p:grpSpPr>
          <a:xfrm>
            <a:off x="4740123" y="614529"/>
            <a:ext cx="2711753" cy="826754"/>
            <a:chOff x="4586475" y="1762291"/>
            <a:chExt cx="2711753" cy="826754"/>
          </a:xfrm>
        </p:grpSpPr>
        <p:sp>
          <p:nvSpPr>
            <p:cNvPr id="7" name="Rectangle 6"/>
            <p:cNvSpPr/>
            <p:nvPr/>
          </p:nvSpPr>
          <p:spPr>
            <a:xfrm>
              <a:off x="4586475" y="1762291"/>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1762291"/>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p:txBody>
        </p:sp>
      </p:grpSp>
      <p:pic>
        <p:nvPicPr>
          <p:cNvPr id="9" name="Image 8"/>
          <p:cNvPicPr>
            <a:picLocks noChangeAspect="1"/>
          </p:cNvPicPr>
          <p:nvPr/>
        </p:nvPicPr>
        <p:blipFill>
          <a:blip r:embed="rId2"/>
          <a:stretch>
            <a:fillRect/>
          </a:stretch>
        </p:blipFill>
        <p:spPr>
          <a:xfrm>
            <a:off x="5096542" y="1923606"/>
            <a:ext cx="6346412" cy="4797869"/>
          </a:xfrm>
          <a:prstGeom prst="rect">
            <a:avLst/>
          </a:prstGeom>
          <a:ln>
            <a:solidFill>
              <a:schemeClr val="tx1"/>
            </a:solidFill>
          </a:ln>
        </p:spPr>
      </p:pic>
      <p:sp>
        <p:nvSpPr>
          <p:cNvPr id="10" name="Espace réservé du contenu 2"/>
          <p:cNvSpPr txBox="1">
            <a:spLocks/>
          </p:cNvSpPr>
          <p:nvPr/>
        </p:nvSpPr>
        <p:spPr>
          <a:xfrm>
            <a:off x="838200" y="1690688"/>
            <a:ext cx="4066032" cy="1349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i="1" dirty="0" smtClean="0"/>
              <a:t>content, a </a:t>
            </a:r>
            <a:r>
              <a:rPr lang="en-US" i="1" dirty="0"/>
              <a:t>semantic network of </a:t>
            </a:r>
            <a:r>
              <a:rPr lang="en-US" i="1" dirty="0" smtClean="0"/>
              <a:t>information, part of a collection</a:t>
            </a:r>
            <a:endParaRPr lang="fr-FR" i="1" dirty="0"/>
          </a:p>
        </p:txBody>
      </p:sp>
    </p:spTree>
    <p:extLst>
      <p:ext uri="{BB962C8B-B14F-4D97-AF65-F5344CB8AC3E}">
        <p14:creationId xmlns:p14="http://schemas.microsoft.com/office/powerpoint/2010/main" val="3177924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 as a medium</a:t>
            </a:r>
            <a:endParaRPr lang="fr-FR" dirty="0"/>
          </a:p>
        </p:txBody>
      </p:sp>
      <p:sp>
        <p:nvSpPr>
          <p:cNvPr id="3" name="Espace réservé du contenu 2"/>
          <p:cNvSpPr>
            <a:spLocks noGrp="1"/>
          </p:cNvSpPr>
          <p:nvPr>
            <p:ph idx="1"/>
          </p:nvPr>
        </p:nvSpPr>
        <p:spPr>
          <a:xfrm>
            <a:off x="838200" y="3043456"/>
            <a:ext cx="6613676" cy="3312894"/>
          </a:xfrm>
          <a:scene3d>
            <a:camera prst="orthographicFront"/>
            <a:lightRig rig="threePt" dir="t"/>
          </a:scene3d>
          <a:sp3d extrusionH="76200">
            <a:extrusionClr>
              <a:schemeClr val="accent1"/>
            </a:extrusionClr>
          </a:sp3d>
        </p:spPr>
        <p:txBody>
          <a:bodyPr>
            <a:normAutofit fontScale="70000" lnSpcReduction="20000"/>
          </a:bodyPr>
          <a:lstStyle/>
          <a:p>
            <a:r>
              <a:rPr lang="fr-FR" dirty="0" err="1"/>
              <a:t>Institutional</a:t>
            </a:r>
            <a:r>
              <a:rPr lang="fr-FR" dirty="0"/>
              <a:t> </a:t>
            </a:r>
            <a:r>
              <a:rPr lang="fr-FR" dirty="0" err="1" smtClean="0"/>
              <a:t>character</a:t>
            </a:r>
            <a:r>
              <a:rPr lang="fr-FR" dirty="0" smtClean="0"/>
              <a:t> (</a:t>
            </a:r>
            <a:r>
              <a:rPr lang="fr-FR" dirty="0" err="1" smtClean="0"/>
              <a:t>legitimacy</a:t>
            </a:r>
            <a:r>
              <a:rPr lang="fr-FR" dirty="0" smtClean="0"/>
              <a:t>) </a:t>
            </a:r>
          </a:p>
          <a:p>
            <a:pPr lvl="1"/>
            <a:r>
              <a:rPr lang="fr-FR" dirty="0" smtClean="0"/>
              <a:t>Prescription (format, content…)</a:t>
            </a:r>
          </a:p>
          <a:p>
            <a:pPr lvl="1"/>
            <a:r>
              <a:rPr lang="fr-FR" dirty="0" err="1" smtClean="0"/>
              <a:t>Legal</a:t>
            </a:r>
            <a:r>
              <a:rPr lang="fr-FR" dirty="0" smtClean="0"/>
              <a:t> and administrative </a:t>
            </a:r>
            <a:r>
              <a:rPr lang="fr-FR" dirty="0" err="1" smtClean="0"/>
              <a:t>status</a:t>
            </a:r>
            <a:endParaRPr lang="fr-FR" dirty="0" smtClean="0"/>
          </a:p>
          <a:p>
            <a:pPr lvl="1"/>
            <a:r>
              <a:rPr lang="fr-FR" dirty="0" err="1" smtClean="0"/>
              <a:t>Process</a:t>
            </a:r>
            <a:r>
              <a:rPr lang="fr-FR" dirty="0" smtClean="0"/>
              <a:t> (</a:t>
            </a:r>
            <a:r>
              <a:rPr lang="fr-FR" dirty="0" err="1" smtClean="0"/>
              <a:t>deposit</a:t>
            </a:r>
            <a:r>
              <a:rPr lang="fr-FR" dirty="0" smtClean="0"/>
              <a:t>, </a:t>
            </a:r>
            <a:r>
              <a:rPr lang="fr-FR" dirty="0" err="1" smtClean="0"/>
              <a:t>preservation</a:t>
            </a:r>
            <a:r>
              <a:rPr lang="fr-FR" dirty="0" smtClean="0"/>
              <a:t>, </a:t>
            </a:r>
            <a:r>
              <a:rPr lang="fr-FR" dirty="0" err="1" smtClean="0"/>
              <a:t>dissemination</a:t>
            </a:r>
            <a:r>
              <a:rPr lang="fr-FR" dirty="0" smtClean="0"/>
              <a:t>…)</a:t>
            </a:r>
            <a:endParaRPr lang="fr-FR" dirty="0"/>
          </a:p>
          <a:p>
            <a:r>
              <a:rPr lang="fr-FR" dirty="0" err="1"/>
              <a:t>Research</a:t>
            </a:r>
            <a:r>
              <a:rPr lang="fr-FR" dirty="0"/>
              <a:t> </a:t>
            </a:r>
            <a:r>
              <a:rPr lang="fr-FR" dirty="0" err="1"/>
              <a:t>project</a:t>
            </a:r>
            <a:r>
              <a:rPr lang="fr-FR" dirty="0"/>
              <a:t> </a:t>
            </a:r>
            <a:r>
              <a:rPr lang="fr-FR" dirty="0" smtClean="0"/>
              <a:t>(</a:t>
            </a:r>
            <a:r>
              <a:rPr lang="fr-FR" dirty="0" err="1" smtClean="0"/>
              <a:t>scientificity</a:t>
            </a:r>
            <a:r>
              <a:rPr lang="fr-FR" dirty="0" smtClean="0"/>
              <a:t>)</a:t>
            </a:r>
            <a:endParaRPr lang="fr-FR" dirty="0"/>
          </a:p>
          <a:p>
            <a:pPr lvl="1"/>
            <a:r>
              <a:rPr lang="fr-FR" dirty="0" smtClean="0"/>
              <a:t>Evaluation (impact)</a:t>
            </a:r>
          </a:p>
          <a:p>
            <a:pPr lvl="1"/>
            <a:r>
              <a:rPr lang="fr-FR" dirty="0" smtClean="0"/>
              <a:t>Network (</a:t>
            </a:r>
            <a:r>
              <a:rPr lang="fr-FR" dirty="0" err="1" smtClean="0"/>
              <a:t>altmetrics</a:t>
            </a:r>
            <a:r>
              <a:rPr lang="fr-FR" dirty="0" smtClean="0"/>
              <a:t>)</a:t>
            </a:r>
            <a:endParaRPr lang="fr-FR" dirty="0"/>
          </a:p>
          <a:p>
            <a:pPr lvl="1"/>
            <a:r>
              <a:rPr lang="fr-FR" dirty="0"/>
              <a:t>Open </a:t>
            </a:r>
            <a:r>
              <a:rPr lang="fr-FR" dirty="0" smtClean="0"/>
              <a:t>science (</a:t>
            </a:r>
            <a:r>
              <a:rPr lang="fr-FR" dirty="0" err="1" smtClean="0"/>
              <a:t>outreach</a:t>
            </a:r>
            <a:r>
              <a:rPr lang="fr-FR" dirty="0" smtClean="0"/>
              <a:t>)</a:t>
            </a:r>
            <a:endParaRPr lang="fr-FR" dirty="0"/>
          </a:p>
          <a:p>
            <a:r>
              <a:rPr lang="fr-FR" dirty="0" err="1" smtClean="0"/>
              <a:t>Creative</a:t>
            </a:r>
            <a:r>
              <a:rPr lang="fr-FR" dirty="0" smtClean="0"/>
              <a:t> </a:t>
            </a:r>
            <a:r>
              <a:rPr lang="fr-FR" dirty="0" err="1" smtClean="0"/>
              <a:t>work</a:t>
            </a:r>
            <a:r>
              <a:rPr lang="fr-FR" dirty="0" smtClean="0"/>
              <a:t> (</a:t>
            </a:r>
            <a:r>
              <a:rPr lang="fr-FR" dirty="0" err="1" smtClean="0"/>
              <a:t>authorship</a:t>
            </a:r>
            <a:r>
              <a:rPr lang="fr-FR" dirty="0" smtClean="0"/>
              <a:t>)</a:t>
            </a:r>
          </a:p>
          <a:p>
            <a:pPr lvl="1"/>
            <a:r>
              <a:rPr lang="fr-FR" dirty="0" err="1" smtClean="0"/>
              <a:t>Intellectual</a:t>
            </a:r>
            <a:r>
              <a:rPr lang="fr-FR" dirty="0" smtClean="0"/>
              <a:t> </a:t>
            </a:r>
            <a:r>
              <a:rPr lang="fr-FR" dirty="0" err="1" smtClean="0"/>
              <a:t>property</a:t>
            </a:r>
            <a:endParaRPr lang="fr-FR" dirty="0" smtClean="0"/>
          </a:p>
          <a:p>
            <a:pPr lvl="1"/>
            <a:r>
              <a:rPr lang="fr-FR" dirty="0" err="1" smtClean="0"/>
              <a:t>Competitive</a:t>
            </a:r>
            <a:r>
              <a:rPr lang="fr-FR" dirty="0" smtClean="0"/>
              <a:t> </a:t>
            </a:r>
            <a:r>
              <a:rPr lang="fr-FR" dirty="0" err="1" smtClean="0"/>
              <a:t>strategy</a:t>
            </a:r>
            <a:r>
              <a:rPr lang="fr-FR" dirty="0" smtClean="0"/>
              <a:t> (</a:t>
            </a:r>
            <a:r>
              <a:rPr lang="fr-FR" dirty="0" err="1" smtClean="0"/>
              <a:t>career</a:t>
            </a:r>
            <a:r>
              <a:rPr lang="fr-FR" dirty="0" smtClean="0"/>
              <a:t>)</a:t>
            </a:r>
          </a:p>
          <a:p>
            <a:pPr lvl="1"/>
            <a:r>
              <a:rPr lang="fr-FR" dirty="0" smtClean="0"/>
              <a:t>Financial </a:t>
            </a:r>
            <a:r>
              <a:rPr lang="fr-FR" dirty="0" err="1" smtClean="0"/>
              <a:t>interests</a:t>
            </a:r>
            <a:r>
              <a:rPr lang="fr-FR" dirty="0" smtClean="0"/>
              <a:t> (publication, patent…)</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9</a:t>
            </a:fld>
            <a:endParaRPr lang="fr-FR"/>
          </a:p>
        </p:txBody>
      </p:sp>
      <p:grpSp>
        <p:nvGrpSpPr>
          <p:cNvPr id="9" name="Groupe 8"/>
          <p:cNvGrpSpPr/>
          <p:nvPr/>
        </p:nvGrpSpPr>
        <p:grpSpPr>
          <a:xfrm>
            <a:off x="4740123" y="614529"/>
            <a:ext cx="2711753" cy="826754"/>
            <a:chOff x="4586475" y="2795734"/>
            <a:chExt cx="2711753" cy="826754"/>
          </a:xfrm>
        </p:grpSpPr>
        <p:sp>
          <p:nvSpPr>
            <p:cNvPr id="10" name="Rectangle 9"/>
            <p:cNvSpPr/>
            <p:nvPr/>
          </p:nvSpPr>
          <p:spPr>
            <a:xfrm>
              <a:off x="4586475" y="2795734"/>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4586475" y="2795734"/>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p:txBody>
        </p:sp>
      </p:grpSp>
      <p:pic>
        <p:nvPicPr>
          <p:cNvPr id="13" name="Image 12"/>
          <p:cNvPicPr>
            <a:picLocks noChangeAspect="1"/>
          </p:cNvPicPr>
          <p:nvPr/>
        </p:nvPicPr>
        <p:blipFill>
          <a:blip r:embed="rId2"/>
          <a:stretch>
            <a:fillRect/>
          </a:stretch>
        </p:blipFill>
        <p:spPr>
          <a:xfrm>
            <a:off x="7615363" y="1441283"/>
            <a:ext cx="4439960" cy="5280192"/>
          </a:xfrm>
          <a:prstGeom prst="rect">
            <a:avLst/>
          </a:prstGeom>
          <a:ln>
            <a:solidFill>
              <a:schemeClr val="tx1"/>
            </a:solidFill>
          </a:ln>
          <a:effectLst>
            <a:glow>
              <a:schemeClr val="accent1"/>
            </a:glow>
            <a:outerShdw blurRad="596900" dist="203200" dir="5400000" algn="ctr" rotWithShape="0">
              <a:srgbClr val="000000">
                <a:alpha val="10000"/>
              </a:srgbClr>
            </a:outerShdw>
          </a:effectLst>
          <a:scene3d>
            <a:camera prst="orthographicFront"/>
            <a:lightRig rig="threePt" dir="t"/>
          </a:scene3d>
          <a:sp3d extrusionH="76200">
            <a:bevelT w="101600" prst="riblet"/>
            <a:extrusionClr>
              <a:srgbClr val="00B0F0"/>
            </a:extrusionClr>
          </a:sp3d>
        </p:spPr>
      </p:pic>
      <p:sp>
        <p:nvSpPr>
          <p:cNvPr id="12" name="Espace réservé du contenu 2"/>
          <p:cNvSpPr txBox="1">
            <a:spLocks/>
          </p:cNvSpPr>
          <p:nvPr/>
        </p:nvSpPr>
        <p:spPr>
          <a:xfrm>
            <a:off x="838200" y="1690688"/>
            <a:ext cx="6491068" cy="1349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i="1" dirty="0"/>
              <a:t>a trace of social </a:t>
            </a:r>
            <a:r>
              <a:rPr lang="en-US" i="1" dirty="0" smtClean="0"/>
              <a:t>activities, a </a:t>
            </a:r>
            <a:r>
              <a:rPr lang="en-US" i="1" dirty="0"/>
              <a:t>tangible element of communication between human </a:t>
            </a:r>
            <a:r>
              <a:rPr lang="en-US" i="1" dirty="0" smtClean="0"/>
              <a:t>beings, a </a:t>
            </a:r>
            <a:r>
              <a:rPr lang="en-US" i="1" dirty="0"/>
              <a:t>social phenomenon</a:t>
            </a:r>
            <a:endParaRPr lang="fr-FR" i="1" dirty="0"/>
          </a:p>
        </p:txBody>
      </p:sp>
    </p:spTree>
    <p:extLst>
      <p:ext uri="{BB962C8B-B14F-4D97-AF65-F5344CB8AC3E}">
        <p14:creationId xmlns:p14="http://schemas.microsoft.com/office/powerpoint/2010/main" val="27044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2588</Words>
  <Application>Microsoft Office PowerPoint</Application>
  <PresentationFormat>Grand écran</PresentationFormat>
  <Paragraphs>507</Paragraphs>
  <Slides>55</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55</vt:i4>
      </vt:variant>
    </vt:vector>
  </HeadingPairs>
  <TitlesOfParts>
    <vt:vector size="63" baseType="lpstr">
      <vt:lpstr>Arial</vt:lpstr>
      <vt:lpstr>Calibri</vt:lpstr>
      <vt:lpstr>Calibri Light</vt:lpstr>
      <vt:lpstr>Helvetica</vt:lpstr>
      <vt:lpstr>Lucida Grande</vt:lpstr>
      <vt:lpstr>verdana</vt:lpstr>
      <vt:lpstr>Wingdings</vt:lpstr>
      <vt:lpstr>Thème Office</vt:lpstr>
      <vt:lpstr>Dissertations as Data</vt:lpstr>
      <vt:lpstr>Présentation PowerPoint</vt:lpstr>
      <vt:lpstr>Présentation PowerPoint</vt:lpstr>
      <vt:lpstr>Overview</vt:lpstr>
      <vt:lpstr>About dissertations</vt:lpstr>
      <vt:lpstr>Dissertation as a document</vt:lpstr>
      <vt:lpstr>Dissertation as a form</vt:lpstr>
      <vt:lpstr>Dissertation as a sign</vt:lpstr>
      <vt:lpstr>Dissertation as a medium</vt:lpstr>
      <vt:lpstr>Dissertations and data</vt:lpstr>
      <vt:lpstr>Data vehicle</vt:lpstr>
      <vt:lpstr>Présentation PowerPoint</vt:lpstr>
      <vt:lpstr>Présentation PowerPoint</vt:lpstr>
      <vt:lpstr>Présentation PowerPoint</vt:lpstr>
      <vt:lpstr>Gateway to data</vt:lpstr>
      <vt:lpstr>Separation of text and data</vt:lpstr>
      <vt:lpstr>Workflow – Dataverse ETD Pilot Program</vt:lpstr>
      <vt:lpstr>Workflow – ETDplus project (Educopia Institute) </vt:lpstr>
      <vt:lpstr>Workflow – Bielefeld PUB</vt:lpstr>
      <vt:lpstr>Dissertations as data</vt:lpstr>
      <vt:lpstr>Data</vt:lpstr>
      <vt:lpstr>From print to …            digital</vt:lpstr>
      <vt:lpstr>ETD as a</vt:lpstr>
      <vt:lpstr>ETD as a</vt:lpstr>
      <vt:lpstr>ETD as a</vt:lpstr>
      <vt:lpstr>Examples</vt:lpstr>
      <vt:lpstr>Re-use to enable new insights from text and data</vt:lpstr>
      <vt:lpstr>SPECTRa-T – a JISC project 2007-2008</vt:lpstr>
      <vt:lpstr>SPECTRa-T workflow</vt:lpstr>
      <vt:lpstr>SPECTRa-T on ETDs as</vt:lpstr>
      <vt:lpstr>SPECTRa-T on ETDs as</vt:lpstr>
      <vt:lpstr>SPECTRa-T on ETDs as</vt:lpstr>
      <vt:lpstr>Lille                    project</vt:lpstr>
      <vt:lpstr>Lille                   : ISTEX project</vt:lpstr>
      <vt:lpstr>Lille                   : Issues</vt:lpstr>
      <vt:lpstr>Lille                   : Data</vt:lpstr>
      <vt:lpstr>Lille                   : General process</vt:lpstr>
      <vt:lpstr>Lille                   : First work (proof of concepts)</vt:lpstr>
      <vt:lpstr>Présentation PowerPoint</vt:lpstr>
      <vt:lpstr>Lille                   : First work (proof of concepts)</vt:lpstr>
      <vt:lpstr>Lille                   : First work (proof of concepts)</vt:lpstr>
      <vt:lpstr>Lille                   : First work (proof of concepts)</vt:lpstr>
      <vt:lpstr>Présentation PowerPoint</vt:lpstr>
      <vt:lpstr>Master and BA dissertations</vt:lpstr>
      <vt:lpstr>Barriers</vt:lpstr>
      <vt:lpstr>Availability</vt:lpstr>
      <vt:lpstr>Accessibility</vt:lpstr>
      <vt:lpstr>Legality</vt:lpstr>
      <vt:lpstr>Feasability</vt:lpstr>
      <vt:lpstr>Concluding remarks</vt:lpstr>
      <vt:lpstr>Open science</vt:lpstr>
      <vt:lpstr>Conditions – A2LF</vt:lpstr>
      <vt:lpstr>Recommandations</vt:lpstr>
      <vt:lpstr>References</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Data in Current Research Information Systems</dc:title>
  <dc:creator>Joachim Schopfel</dc:creator>
  <cp:lastModifiedBy>Joachim Schopfel</cp:lastModifiedBy>
  <cp:revision>100</cp:revision>
  <dcterms:created xsi:type="dcterms:W3CDTF">2016-05-22T20:13:04Z</dcterms:created>
  <dcterms:modified xsi:type="dcterms:W3CDTF">2016-07-12T23:35:48Z</dcterms:modified>
</cp:coreProperties>
</file>